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7.xml" ContentType="application/vnd.openxmlformats-officedocument.theme+xml"/>
  <Override PartName="/ppt/slideLayouts/slideLayout62.xml" ContentType="application/vnd.openxmlformats-officedocument.presentationml.slideLayout+xml"/>
  <Override PartName="/ppt/theme/theme1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1.xml" ContentType="application/vnd.openxmlformats-officedocument.theme+xml"/>
  <Override PartName="/ppt/slideLayouts/slideLayout69.xml" ContentType="application/vnd.openxmlformats-officedocument.presentationml.slideLayout+xml"/>
  <Override PartName="/ppt/theme/theme2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7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8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9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0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2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3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4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5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6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7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8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9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50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1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2.xml" ContentType="application/vnd.openxmlformats-officedocument.themeOverr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786" r:id="rId2"/>
    <p:sldMasterId id="2147483792" r:id="rId3"/>
    <p:sldMasterId id="2147483796" r:id="rId4"/>
    <p:sldMasterId id="2147483818" r:id="rId5"/>
    <p:sldMasterId id="2147483802" r:id="rId6"/>
    <p:sldMasterId id="2147483806" r:id="rId7"/>
    <p:sldMasterId id="2147483813" r:id="rId8"/>
    <p:sldMasterId id="2147483695" r:id="rId9"/>
    <p:sldMasterId id="2147483825" r:id="rId10"/>
    <p:sldMasterId id="2147483704" r:id="rId11"/>
    <p:sldMasterId id="2147483738" r:id="rId12"/>
    <p:sldMasterId id="2147483744" r:id="rId13"/>
    <p:sldMasterId id="2147483747" r:id="rId14"/>
    <p:sldMasterId id="2147483759" r:id="rId15"/>
    <p:sldMasterId id="2147483762" r:id="rId16"/>
    <p:sldMasterId id="2147483766" r:id="rId17"/>
    <p:sldMasterId id="2147483769" r:id="rId18"/>
    <p:sldMasterId id="2147483771" r:id="rId19"/>
    <p:sldMasterId id="2147483774" r:id="rId20"/>
    <p:sldMasterId id="2147483777" r:id="rId21"/>
    <p:sldMasterId id="2147483784" r:id="rId22"/>
    <p:sldMasterId id="2147483827" r:id="rId23"/>
  </p:sldMasterIdLst>
  <p:sldIdLst>
    <p:sldId id="319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69" r:id="rId32"/>
    <p:sldId id="305" r:id="rId33"/>
    <p:sldId id="320" r:id="rId34"/>
    <p:sldId id="421" r:id="rId35"/>
    <p:sldId id="329" r:id="rId36"/>
    <p:sldId id="425" r:id="rId37"/>
    <p:sldId id="426" r:id="rId38"/>
    <p:sldId id="427" r:id="rId39"/>
    <p:sldId id="428" r:id="rId40"/>
    <p:sldId id="336" r:id="rId41"/>
    <p:sldId id="337" r:id="rId42"/>
    <p:sldId id="339" r:id="rId43"/>
    <p:sldId id="340" r:id="rId44"/>
    <p:sldId id="341" r:id="rId45"/>
    <p:sldId id="342" r:id="rId46"/>
    <p:sldId id="343" r:id="rId47"/>
    <p:sldId id="338" r:id="rId48"/>
    <p:sldId id="344" r:id="rId49"/>
    <p:sldId id="309" r:id="rId50"/>
    <p:sldId id="331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93" r:id="rId75"/>
    <p:sldId id="394" r:id="rId76"/>
    <p:sldId id="395" r:id="rId77"/>
    <p:sldId id="396" r:id="rId78"/>
    <p:sldId id="397" r:id="rId79"/>
    <p:sldId id="398" r:id="rId80"/>
    <p:sldId id="399" r:id="rId81"/>
    <p:sldId id="400" r:id="rId82"/>
    <p:sldId id="401" r:id="rId83"/>
    <p:sldId id="402" r:id="rId84"/>
    <p:sldId id="403" r:id="rId85"/>
    <p:sldId id="404" r:id="rId86"/>
    <p:sldId id="405" r:id="rId87"/>
    <p:sldId id="406" r:id="rId88"/>
    <p:sldId id="407" r:id="rId89"/>
    <p:sldId id="408" r:id="rId90"/>
    <p:sldId id="409" r:id="rId91"/>
    <p:sldId id="410" r:id="rId92"/>
    <p:sldId id="411" r:id="rId93"/>
    <p:sldId id="412" r:id="rId94"/>
    <p:sldId id="413" r:id="rId95"/>
    <p:sldId id="414" r:id="rId96"/>
    <p:sldId id="415" r:id="rId97"/>
    <p:sldId id="416" r:id="rId98"/>
    <p:sldId id="417" r:id="rId99"/>
    <p:sldId id="429" r:id="rId100"/>
    <p:sldId id="314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7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59" Type="http://schemas.openxmlformats.org/officeDocument/2006/relationships/slide" Target="slides/slide36.xml"/><Relationship Id="rId103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.xml"/><Relationship Id="rId46" Type="http://schemas.openxmlformats.org/officeDocument/2006/relationships/slide" Target="slides/slide23.xml"/><Relationship Id="rId67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9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0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1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2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3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14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15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6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17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18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../embeddings/oleObject19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../embeddings/oleObject20.bin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../embeddings/oleObject21.bin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../embeddings/oleObject22.bin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../embeddings/oleObject23.bin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../embeddings/oleObject24.bin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../embeddings/oleObject25.bin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../embeddings/oleObject26.bin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../embeddings/oleObject27.bin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../embeddings/oleObject28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../embeddings/oleObject29.bin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../embeddings/oleObject30.bin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../embeddings/oleObject31.bin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../embeddings/oleObject32.bin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../embeddings/oleObject33.bin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../embeddings/oleObject34.bin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../embeddings/oleObject35.bin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../embeddings/oleObject36.bin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../embeddings/oleObject37.bin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../embeddings/oleObject38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../embeddings/oleObject39.bin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../embeddings/oleObject40.bin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../embeddings/oleObject41.bin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../embeddings/oleObject42.bin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../embeddings/oleObject43.bin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../embeddings/oleObject44.bin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../embeddings/oleObject45.bin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../embeddings/oleObject46.bin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../embeddings/oleObject47.bin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../embeddings/oleObject48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../embeddings/oleObject49.bin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../embeddings/oleObject50.bin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../embeddings/oleObject51.bin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../embeddings/oleObject52.bin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oleObject" Target="../embeddings/oleObject5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Jumlah Prodi Dengan Kategori Penilaian 1-1.99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3-490B-AA6E-CF7D528250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3-490B-AA6E-CF7D528250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63-490B-AA6E-CF7D528250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63-490B-AA6E-CF7D528250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63-490B-AA6E-CF7D528250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63-490B-AA6E-CF7D528250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63-490B-AA6E-CF7D528250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63-490B-AA6E-CF7D528250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263-490B-AA6E-CF7D528250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 2021.xlsx]REKAP AKHIR SARJANA'!$O$5:$W$5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 2021.xlsx]REKAP AKHIR SARJANA'!$O$6:$W$6</c:f>
              <c:numCache>
                <c:formatCode>General</c:formatCode>
                <c:ptCount val="9"/>
                <c:pt idx="0">
                  <c:v>26</c:v>
                </c:pt>
                <c:pt idx="1">
                  <c:v>22</c:v>
                </c:pt>
                <c:pt idx="2">
                  <c:v>5</c:v>
                </c:pt>
                <c:pt idx="3">
                  <c:v>5</c:v>
                </c:pt>
                <c:pt idx="4">
                  <c:v>9</c:v>
                </c:pt>
                <c:pt idx="5">
                  <c:v>12</c:v>
                </c:pt>
                <c:pt idx="6">
                  <c:v>2</c:v>
                </c:pt>
                <c:pt idx="7">
                  <c:v>28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263-490B-AA6E-CF7D528250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Biologi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5-43CD-A4EE-2514B1584F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5-43CD-A4EE-2514B1584F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5-43CD-A4EE-2514B1584F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A5-43CD-A4EE-2514B1584F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A5-43CD-A4EE-2514B1584F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A5-43CD-A4EE-2514B1584F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A5-43CD-A4EE-2514B1584F3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A5-43CD-A4EE-2514B1584F3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A5-43CD-A4EE-2514B1584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SARJANA'!$C$11:$K$11</c:f>
              <c:numCache>
                <c:formatCode>#,##0.00</c:formatCode>
                <c:ptCount val="9"/>
                <c:pt idx="0">
                  <c:v>3.3636363636363602</c:v>
                </c:pt>
                <c:pt idx="1">
                  <c:v>4</c:v>
                </c:pt>
                <c:pt idx="2">
                  <c:v>4</c:v>
                </c:pt>
                <c:pt idx="3">
                  <c:v>2.8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3.5673076923076898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A5-43CD-A4EE-2514B1584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48291703453245"/>
          <c:y val="0.84610069796956011"/>
          <c:w val="0.66761721910096428"/>
          <c:h val="0.1096853687230475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Bimbingan Konseling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93-4AC6-8B2C-15C8596DF6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93-4AC6-8B2C-15C8596DF6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93-4AC6-8B2C-15C8596DF6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93-4AC6-8B2C-15C8596DF6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93-4AC6-8B2C-15C8596DF6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93-4AC6-8B2C-15C8596DF6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93-4AC6-8B2C-15C8596DF63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893-4AC6-8B2C-15C8596DF63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893-4AC6-8B2C-15C8596DF6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SARJANA'!$C$10:$K$10</c:f>
              <c:numCache>
                <c:formatCode>#,##0.00</c:formatCode>
                <c:ptCount val="9"/>
                <c:pt idx="0">
                  <c:v>2.8181818181818201</c:v>
                </c:pt>
                <c:pt idx="1">
                  <c:v>3.8</c:v>
                </c:pt>
                <c:pt idx="2">
                  <c:v>3.875</c:v>
                </c:pt>
                <c:pt idx="3">
                  <c:v>3.7</c:v>
                </c:pt>
                <c:pt idx="4">
                  <c:v>3.9285714285714302</c:v>
                </c:pt>
                <c:pt idx="5">
                  <c:v>4</c:v>
                </c:pt>
                <c:pt idx="6">
                  <c:v>4</c:v>
                </c:pt>
                <c:pt idx="7">
                  <c:v>3.8846153846153801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93-4AC6-8B2C-15C8596DF6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Desain Interior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79329332085237"/>
          <c:y val="0.11725877031869397"/>
          <c:w val="0.61320618358019929"/>
          <c:h val="0.63773443092340731"/>
        </c:manualLayout>
      </c:layout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E-41FF-A8A5-D3FF4F75A7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E-41FF-A8A5-D3FF4F75A7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4E-41FF-A8A5-D3FF4F75A7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4E-41FF-A8A5-D3FF4F75A7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4E-41FF-A8A5-D3FF4F75A7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4E-41FF-A8A5-D3FF4F75A7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4E-41FF-A8A5-D3FF4F75A7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4E-41FF-A8A5-D3FF4F75A7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14E-41FF-A8A5-D3FF4F75A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SARJANA'!$C$12:$K$12</c:f>
              <c:numCache>
                <c:formatCode>#,##0.00</c:formatCode>
                <c:ptCount val="9"/>
                <c:pt idx="0">
                  <c:v>2.5909090909090899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3.78571428571429</c:v>
                </c:pt>
                <c:pt idx="5">
                  <c:v>4</c:v>
                </c:pt>
                <c:pt idx="6">
                  <c:v>3.8333333333333299</c:v>
                </c:pt>
                <c:pt idx="7">
                  <c:v>3.9615384615384599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14E-41FF-A8A5-D3FF4F75A7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33168144191766"/>
          <c:y val="0.76439555345385457"/>
          <c:w val="0.83743897178936544"/>
          <c:h val="0.1792045429852454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Desain Komunkasi Visual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91-4A5B-8978-D5F4C9267D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91-4A5B-8978-D5F4C9267D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91-4A5B-8978-D5F4C9267D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1-4A5B-8978-D5F4C9267D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91-4A5B-8978-D5F4C9267D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B91-4A5B-8978-D5F4C9267D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B91-4A5B-8978-D5F4C9267DF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B91-4A5B-8978-D5F4C9267DF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B91-4A5B-8978-D5F4C9267D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SARJANA'!$C$13:$K$13</c:f>
              <c:numCache>
                <c:formatCode>#,##0.00</c:formatCode>
                <c:ptCount val="9"/>
                <c:pt idx="0">
                  <c:v>1.22727272727273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1.5</c:v>
                </c:pt>
                <c:pt idx="6">
                  <c:v>2.5833333333333299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1-4A5B-8978-D5F4C9267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Ekonomi Pembangunan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6-45AE-A880-BF1D9F7C2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6-45AE-A880-BF1D9F7C2B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06-45AE-A880-BF1D9F7C2B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06-45AE-A880-BF1D9F7C2B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06-45AE-A880-BF1D9F7C2B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06-45AE-A880-BF1D9F7C2B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606-45AE-A880-BF1D9F7C2B3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606-45AE-A880-BF1D9F7C2B3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606-45AE-A880-BF1D9F7C2B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SARJANA'!$C$14:$K$14</c:f>
              <c:numCache>
                <c:formatCode>#,##0.00</c:formatCode>
                <c:ptCount val="9"/>
                <c:pt idx="0">
                  <c:v>2.4545454545454501</c:v>
                </c:pt>
                <c:pt idx="1">
                  <c:v>2.4</c:v>
                </c:pt>
                <c:pt idx="2">
                  <c:v>2.5</c:v>
                </c:pt>
                <c:pt idx="3">
                  <c:v>2.5</c:v>
                </c:pt>
                <c:pt idx="4">
                  <c:v>2.5714285714285698</c:v>
                </c:pt>
                <c:pt idx="5">
                  <c:v>3</c:v>
                </c:pt>
                <c:pt idx="6">
                  <c:v>3.6666666666666701</c:v>
                </c:pt>
                <c:pt idx="7">
                  <c:v>1.9615384615384599</c:v>
                </c:pt>
                <c:pt idx="8">
                  <c:v>2.1666666666666701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606-45AE-A880-BF1D9F7C2B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Fisika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7-43D2-A434-00F12341B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7-43D2-A434-00F12341B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77-43D2-A434-00F12341B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77-43D2-A434-00F12341B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77-43D2-A434-00F12341B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77-43D2-A434-00F12341B9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F77-43D2-A434-00F12341B91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F77-43D2-A434-00F12341B91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F77-43D2-A434-00F12341B9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SARJANA'!$C$15:$K$15</c:f>
              <c:numCache>
                <c:formatCode>#,##0.00</c:formatCode>
                <c:ptCount val="9"/>
                <c:pt idx="0">
                  <c:v>1.9545454545454499</c:v>
                </c:pt>
                <c:pt idx="1">
                  <c:v>4</c:v>
                </c:pt>
                <c:pt idx="2">
                  <c:v>3.875</c:v>
                </c:pt>
                <c:pt idx="3">
                  <c:v>3.2</c:v>
                </c:pt>
                <c:pt idx="4">
                  <c:v>3.71428571428571</c:v>
                </c:pt>
                <c:pt idx="5">
                  <c:v>2.5</c:v>
                </c:pt>
                <c:pt idx="6">
                  <c:v>3.6666666666666701</c:v>
                </c:pt>
                <c:pt idx="7">
                  <c:v>3.3076923076923102</c:v>
                </c:pt>
                <c:pt idx="8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F77-43D2-A434-00F12341B9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Ilmu Tanah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2-43E6-B587-F39AD38E52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2-43E6-B587-F39AD38E52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2-43E6-B587-F39AD38E52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F2-43E6-B587-F39AD38E52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F2-43E6-B587-F39AD38E52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F2-43E6-B587-F39AD38E52E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F2-43E6-B587-F39AD38E52E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1F2-43E6-B587-F39AD38E52E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1F2-43E6-B587-F39AD38E52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SARJANA'!$C$18:$K$18</c:f>
              <c:numCache>
                <c:formatCode>#,##0.00</c:formatCode>
                <c:ptCount val="9"/>
                <c:pt idx="0">
                  <c:v>1.27272727272727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2.8333333333333299</c:v>
                </c:pt>
                <c:pt idx="7">
                  <c:v>2.4230769230769198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1F2-43E6-B587-F39AD38E52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347549619646667E-2"/>
          <c:y val="0.75449532338475234"/>
          <c:w val="0.77609960351910545"/>
          <c:h val="0.189007427666888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Ilmu Sejarah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2B-40A9-9938-E9949052A5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2B-40A9-9938-E9949052A5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2B-40A9-9938-E9949052A5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2B-40A9-9938-E9949052A5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2B-40A9-9938-E9949052A5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2B-40A9-9938-E9949052A5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2B-40A9-9938-E9949052A5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2B-40A9-9938-E9949052A5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42B-40A9-9938-E9949052A5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SARJANA'!$C$17:$K$17</c:f>
              <c:numCache>
                <c:formatCode>#,##0.00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42B-40A9-9938-E9949052A5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Ilmu Lingkungan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F-4343-B942-D261912697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F-4343-B942-D261912697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BF-4343-B942-D261912697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BF-4343-B942-D261912697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BF-4343-B942-D261912697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BF-4343-B942-D261912697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BF-4343-B942-D261912697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BF-4343-B942-D261912697B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DBF-4343-B942-D261912697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SARJANA'!$C$16:$K$16</c:f>
              <c:numCache>
                <c:formatCode>#,##0.00</c:formatCode>
                <c:ptCount val="9"/>
                <c:pt idx="0">
                  <c:v>1.36363636363636</c:v>
                </c:pt>
                <c:pt idx="1">
                  <c:v>1</c:v>
                </c:pt>
                <c:pt idx="2">
                  <c:v>4</c:v>
                </c:pt>
                <c:pt idx="3">
                  <c:v>3.6</c:v>
                </c:pt>
                <c:pt idx="4">
                  <c:v>3</c:v>
                </c:pt>
                <c:pt idx="5">
                  <c:v>1</c:v>
                </c:pt>
                <c:pt idx="6">
                  <c:v>2.8333333333333299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DBF-4343-B942-D26191269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Ilmu Teknologi Pangan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3D-404F-A173-754124B6FA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3D-404F-A173-754124B6FA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3D-404F-A173-754124B6FA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3D-404F-A173-754124B6FA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3D-404F-A173-754124B6FA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3D-404F-A173-754124B6FA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03D-404F-A173-754124B6FA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03D-404F-A173-754124B6FA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03D-404F-A173-754124B6FA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SARJANA'!$C$19:$K$19</c:f>
              <c:numCache>
                <c:formatCode>#,##0.00</c:formatCode>
                <c:ptCount val="9"/>
                <c:pt idx="0">
                  <c:v>3.3636363636363602</c:v>
                </c:pt>
                <c:pt idx="1">
                  <c:v>4</c:v>
                </c:pt>
                <c:pt idx="2">
                  <c:v>4</c:v>
                </c:pt>
                <c:pt idx="3">
                  <c:v>3.6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3.6666666666666701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3D-404F-A173-754124B6FA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193541506584119E-2"/>
          <c:y val="0.84597270075731734"/>
          <c:w val="0.86161273997779242"/>
          <c:h val="0.1540272992426826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Jumlah Prodi Dengan Kategori Penilaian 2-2.99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26-45AF-8288-8F484B2F7A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26-45AF-8288-8F484B2F7A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26-45AF-8288-8F484B2F7A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26-45AF-8288-8F484B2F7A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26-45AF-8288-8F484B2F7A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26-45AF-8288-8F484B2F7AC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226-45AF-8288-8F484B2F7AC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226-45AF-8288-8F484B2F7AC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226-45AF-8288-8F484B2F7A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 2021.xlsx]REKAP AKHIR SARJANA'!$O$5:$W$5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 2021.xlsx]REKAP AKHIR SARJANA'!$O$7:$W$7</c:f>
              <c:numCache>
                <c:formatCode>General</c:formatCode>
                <c:ptCount val="9"/>
                <c:pt idx="0">
                  <c:v>15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8</c:v>
                </c:pt>
                <c:pt idx="7">
                  <c:v>3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226-45AF-8288-8F484B2F7A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Informatika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1C-421B-A6A5-BF6E861496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1C-421B-A6A5-BF6E861496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1C-421B-A6A5-BF6E861496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1C-421B-A6A5-BF6E861496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1C-421B-A6A5-BF6E861496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1C-421B-A6A5-BF6E861496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1C-421B-A6A5-BF6E861496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1C-421B-A6A5-BF6E861496A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1C-421B-A6A5-BF6E861496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SARJANA'!$C$20:$K$20</c:f>
              <c:numCache>
                <c:formatCode>#,##0.00</c:formatCode>
                <c:ptCount val="9"/>
                <c:pt idx="0">
                  <c:v>3.1818181818181799</c:v>
                </c:pt>
                <c:pt idx="1">
                  <c:v>2.4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3.8461538461538498</c:v>
                </c:pt>
                <c:pt idx="8">
                  <c:v>3.3333333333333299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61C-421B-A6A5-BF6E86149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Kebidanan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FF-4F94-9C7E-C840D0AAAE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FF-4F94-9C7E-C840D0AAAE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FF-4F94-9C7E-C840D0AAAE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FF-4F94-9C7E-C840D0AAAE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FF-4F94-9C7E-C840D0AAAE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FF-4F94-9C7E-C840D0AAAE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FF-4F94-9C7E-C840D0AAAE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FF-4F94-9C7E-C840D0AAAE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FF-4F94-9C7E-C840D0AAAE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SARJANA'!$C$21:$K$21</c:f>
              <c:numCache>
                <c:formatCode>#,##0.00</c:formatCode>
                <c:ptCount val="9"/>
                <c:pt idx="0">
                  <c:v>1.72727272727273</c:v>
                </c:pt>
                <c:pt idx="1">
                  <c:v>1.8</c:v>
                </c:pt>
                <c:pt idx="2">
                  <c:v>3.5</c:v>
                </c:pt>
                <c:pt idx="3">
                  <c:v>3.9</c:v>
                </c:pt>
                <c:pt idx="4">
                  <c:v>2.3571428571428599</c:v>
                </c:pt>
                <c:pt idx="5">
                  <c:v>2</c:v>
                </c:pt>
                <c:pt idx="6">
                  <c:v>3.3333333333333299</c:v>
                </c:pt>
                <c:pt idx="7">
                  <c:v>1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FF-4F94-9C7E-C840D0AAAE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 sz="1600"/>
              <a:t>S1 Kedokteran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9-4592-8C1D-5F084042AA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9-4592-8C1D-5F084042AA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9-4592-8C1D-5F084042AA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49-4592-8C1D-5F084042AA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49-4592-8C1D-5F084042AA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49-4592-8C1D-5F084042AA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49-4592-8C1D-5F084042AA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49-4592-8C1D-5F084042AA1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49-4592-8C1D-5F084042A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SARJANA'!$C$22:$K$22</c:f>
              <c:numCache>
                <c:formatCode>#,##0.00</c:formatCode>
                <c:ptCount val="9"/>
                <c:pt idx="0">
                  <c:v>1.9090909090909101</c:v>
                </c:pt>
                <c:pt idx="1">
                  <c:v>1</c:v>
                </c:pt>
                <c:pt idx="2">
                  <c:v>2.75</c:v>
                </c:pt>
                <c:pt idx="3">
                  <c:v>3.2</c:v>
                </c:pt>
                <c:pt idx="4">
                  <c:v>3</c:v>
                </c:pt>
                <c:pt idx="5">
                  <c:v>2</c:v>
                </c:pt>
                <c:pt idx="6">
                  <c:v>1.1666666666666701</c:v>
                </c:pt>
                <c:pt idx="7">
                  <c:v>3.9230769230769198</c:v>
                </c:pt>
                <c:pt idx="8">
                  <c:v>3.3333333333333299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249-4592-8C1D-5F084042AA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 dirty="0"/>
              <a:t>S1 Pend. </a:t>
            </a:r>
            <a:r>
              <a:rPr lang="en-ID" altLang="en-US" dirty="0" err="1"/>
              <a:t>Akuntansi</a:t>
            </a:r>
            <a:endParaRPr lang="en-ID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2B-49DB-A25C-CC5F4E5DA1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2B-49DB-A25C-CC5F4E5DA1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2B-49DB-A25C-CC5F4E5DA1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2B-49DB-A25C-CC5F4E5DA1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2B-49DB-A25C-CC5F4E5DA1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2B-49DB-A25C-CC5F4E5DA1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2B-49DB-A25C-CC5F4E5DA15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2B-49DB-A25C-CC5F4E5DA15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2B-49DB-A25C-CC5F4E5DA1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SARJANA'!$C$27:$K$27</c:f>
              <c:numCache>
                <c:formatCode>#,##0.00</c:formatCode>
                <c:ptCount val="9"/>
                <c:pt idx="0">
                  <c:v>1.72727272727273</c:v>
                </c:pt>
                <c:pt idx="1">
                  <c:v>1.6</c:v>
                </c:pt>
                <c:pt idx="2">
                  <c:v>4</c:v>
                </c:pt>
                <c:pt idx="3">
                  <c:v>4</c:v>
                </c:pt>
                <c:pt idx="4">
                  <c:v>3.5714285714285698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2.3333333333333299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A2B-49DB-A25C-CC5F4E5DA1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Bahasa &amp; Sastra Indonesia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61-4959-97A7-6358630717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61-4959-97A7-6358630717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61-4959-97A7-6358630717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61-4959-97A7-6358630717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61-4959-97A7-6358630717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61-4959-97A7-6358630717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C61-4959-97A7-6358630717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C61-4959-97A7-6358630717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C61-4959-97A7-6358630717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SARJANA'!$C$28:$K$28</c:f>
              <c:numCache>
                <c:formatCode>#,##0.00</c:formatCode>
                <c:ptCount val="9"/>
                <c:pt idx="0">
                  <c:v>3.0909090909090899</c:v>
                </c:pt>
                <c:pt idx="1">
                  <c:v>3.2</c:v>
                </c:pt>
                <c:pt idx="2">
                  <c:v>3.5</c:v>
                </c:pt>
                <c:pt idx="3">
                  <c:v>3.2</c:v>
                </c:pt>
                <c:pt idx="4">
                  <c:v>3.4285714285714302</c:v>
                </c:pt>
                <c:pt idx="5">
                  <c:v>4</c:v>
                </c:pt>
                <c:pt idx="6">
                  <c:v>3.3333333333333299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C61-4959-97A7-6358630717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Bahasa Inggris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06-467F-B280-6621A19621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06-467F-B280-6621A19621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06-467F-B280-6621A19621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06-467F-B280-6621A19621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06-467F-B280-6621A19621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06-467F-B280-6621A19621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06-467F-B280-6621A19621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906-467F-B280-6621A196214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906-467F-B280-6621A19621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SARJANA'!$C$29:$K$29</c:f>
              <c:numCache>
                <c:formatCode>#,##0.00</c:formatCode>
                <c:ptCount val="9"/>
                <c:pt idx="0">
                  <c:v>2.4545454545454501</c:v>
                </c:pt>
                <c:pt idx="1">
                  <c:v>4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2.9230769230769198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906-467F-B280-6621A19621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Bahasa Jawa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18-4C5C-B5EE-A5CA191FFB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18-4C5C-B5EE-A5CA191FFB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18-4C5C-B5EE-A5CA191FFB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18-4C5C-B5EE-A5CA191FFB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18-4C5C-B5EE-A5CA191FFB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18-4C5C-B5EE-A5CA191FFB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18-4C5C-B5EE-A5CA191FFB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818-4C5C-B5EE-A5CA191FFB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818-4C5C-B5EE-A5CA191FFB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SARJANA'!$C$30:$K$30</c:f>
              <c:numCache>
                <c:formatCode>#,##0.00</c:formatCode>
                <c:ptCount val="9"/>
                <c:pt idx="0">
                  <c:v>1.8181818181818199</c:v>
                </c:pt>
                <c:pt idx="1">
                  <c:v>1.6</c:v>
                </c:pt>
                <c:pt idx="2">
                  <c:v>3.25</c:v>
                </c:pt>
                <c:pt idx="3">
                  <c:v>3.8</c:v>
                </c:pt>
                <c:pt idx="4">
                  <c:v>3.28571428571429</c:v>
                </c:pt>
                <c:pt idx="5">
                  <c:v>1</c:v>
                </c:pt>
                <c:pt idx="6">
                  <c:v>3.3333333333333299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18-4C5C-B5EE-A5CA191FFB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43632798912184"/>
          <c:y val="0.80955587839595056"/>
          <c:w val="0.72140827087879078"/>
          <c:h val="0.1656933454625850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Kimia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13230262960071"/>
          <c:y val="0.16331611505079222"/>
          <c:w val="0.41194805035616699"/>
          <c:h val="0.54492304722305474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25-405F-9EE7-EE32C1CE4B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25-405F-9EE7-EE32C1CE4B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25-405F-9EE7-EE32C1CE4B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25-405F-9EE7-EE32C1CE4B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25-405F-9EE7-EE32C1CE4B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25-405F-9EE7-EE32C1CE4B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25-405F-9EE7-EE32C1CE4B1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25-405F-9EE7-EE32C1CE4B1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25-405F-9EE7-EE32C1CE4B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SARJANA'!$C$23:$K$23</c:f>
              <c:numCache>
                <c:formatCode>#,##0.00</c:formatCode>
                <c:ptCount val="9"/>
                <c:pt idx="0">
                  <c:v>2.8181818181818201</c:v>
                </c:pt>
                <c:pt idx="1">
                  <c:v>4</c:v>
                </c:pt>
                <c:pt idx="2">
                  <c:v>3.875</c:v>
                </c:pt>
                <c:pt idx="3">
                  <c:v>4</c:v>
                </c:pt>
                <c:pt idx="4">
                  <c:v>3.71428571428571</c:v>
                </c:pt>
                <c:pt idx="5">
                  <c:v>4</c:v>
                </c:pt>
                <c:pt idx="6">
                  <c:v>4</c:v>
                </c:pt>
                <c:pt idx="7">
                  <c:v>3.7147435897435899</c:v>
                </c:pt>
                <c:pt idx="8">
                  <c:v>1.6666666666666701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925-405F-9EE7-EE32C1CE4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32058379476172"/>
          <c:y val="0.787610639647078"/>
          <c:w val="0.67124676348953816"/>
          <c:h val="0.157691819512809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Manajemen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E-4F7B-843A-BD904534D4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8E-4F7B-843A-BD904534D4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8E-4F7B-843A-BD904534D4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8E-4F7B-843A-BD904534D4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8E-4F7B-843A-BD904534D4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8E-4F7B-843A-BD904534D4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8E-4F7B-843A-BD904534D4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68E-4F7B-843A-BD904534D4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68E-4F7B-843A-BD904534D4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SARJANA'!$C$24:$K$24</c:f>
              <c:numCache>
                <c:formatCode>#,##0.00</c:formatCode>
                <c:ptCount val="9"/>
                <c:pt idx="0">
                  <c:v>1</c:v>
                </c:pt>
                <c:pt idx="1">
                  <c:v>3.4</c:v>
                </c:pt>
                <c:pt idx="2">
                  <c:v>3.625</c:v>
                </c:pt>
                <c:pt idx="3">
                  <c:v>4</c:v>
                </c:pt>
                <c:pt idx="4">
                  <c:v>3.8571428571428599</c:v>
                </c:pt>
                <c:pt idx="5">
                  <c:v>1.5</c:v>
                </c:pt>
                <c:pt idx="6">
                  <c:v>3.4166666666666701</c:v>
                </c:pt>
                <c:pt idx="7">
                  <c:v>3.8846153846153801</c:v>
                </c:pt>
                <c:pt idx="8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68E-4F7B-843A-BD904534D4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Pend. Administrasi Perkantoran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90-41A3-8427-AFE0B9732B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90-41A3-8427-AFE0B9732B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90-41A3-8427-AFE0B9732B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90-41A3-8427-AFE0B9732B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90-41A3-8427-AFE0B9732B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90-41A3-8427-AFE0B9732B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90-41A3-8427-AFE0B9732B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590-41A3-8427-AFE0B9732BD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590-41A3-8427-AFE0B9732B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 2021.xlsx]REKAP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 2021.xlsx]REKAP AKHIR SARJANA'!$C$26:$K$26</c:f>
              <c:numCache>
                <c:formatCode>#,##0.00</c:formatCode>
                <c:ptCount val="9"/>
                <c:pt idx="0">
                  <c:v>2.28181818181818</c:v>
                </c:pt>
                <c:pt idx="1">
                  <c:v>4</c:v>
                </c:pt>
                <c:pt idx="2">
                  <c:v>4</c:v>
                </c:pt>
                <c:pt idx="3">
                  <c:v>3.5</c:v>
                </c:pt>
                <c:pt idx="4">
                  <c:v>3.78571428571429</c:v>
                </c:pt>
                <c:pt idx="5">
                  <c:v>2</c:v>
                </c:pt>
                <c:pt idx="6">
                  <c:v>3.9</c:v>
                </c:pt>
                <c:pt idx="7">
                  <c:v>3</c:v>
                </c:pt>
                <c:pt idx="8">
                  <c:v>3.3333333333333299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590-41A3-8427-AFE0B9732B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Jumlah Prodi Dengan Kategori Penilaian </a:t>
            </a:r>
            <a:r>
              <a:rPr lang="en-US" altLang="en-US"/>
              <a:t>3-4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6-4350-A72E-2FF1C04050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6-4350-A72E-2FF1C04050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6-4350-A72E-2FF1C04050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6-4350-A72E-2FF1C04050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D6-4350-A72E-2FF1C04050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D6-4350-A72E-2FF1C04050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D6-4350-A72E-2FF1C04050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9D6-4350-A72E-2FF1C04050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9D6-4350-A72E-2FF1C04050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 2021.xlsx]REKAP AKHIR SARJANA'!$O$5:$W$5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 2021.xlsx]REKAP AKHIR SARJANA'!$O$8:$W$8</c:f>
              <c:numCache>
                <c:formatCode>General</c:formatCode>
                <c:ptCount val="9"/>
                <c:pt idx="0">
                  <c:v>9</c:v>
                </c:pt>
                <c:pt idx="1">
                  <c:v>22</c:v>
                </c:pt>
                <c:pt idx="2">
                  <c:v>41</c:v>
                </c:pt>
                <c:pt idx="3">
                  <c:v>40</c:v>
                </c:pt>
                <c:pt idx="4">
                  <c:v>34</c:v>
                </c:pt>
                <c:pt idx="5">
                  <c:v>28</c:v>
                </c:pt>
                <c:pt idx="6">
                  <c:v>40</c:v>
                </c:pt>
                <c:pt idx="7">
                  <c:v>19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9D6-4350-A72E-2FF1C04050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Biologi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B0-4C03-8C48-BC71E2B196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B0-4C03-8C48-BC71E2B196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B0-4C03-8C48-BC71E2B196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B0-4C03-8C48-BC71E2B196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B0-4C03-8C48-BC71E2B196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B0-4C03-8C48-BC71E2B196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EB0-4C03-8C48-BC71E2B196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EB0-4C03-8C48-BC71E2B196A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EB0-4C03-8C48-BC71E2B196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SARJANA'!$C$31:$K$31</c:f>
              <c:numCache>
                <c:formatCode>#,##0.00</c:formatCode>
                <c:ptCount val="9"/>
                <c:pt idx="0">
                  <c:v>1.9090909090909101</c:v>
                </c:pt>
                <c:pt idx="1">
                  <c:v>2</c:v>
                </c:pt>
                <c:pt idx="2">
                  <c:v>4</c:v>
                </c:pt>
                <c:pt idx="3">
                  <c:v>2.6</c:v>
                </c:pt>
                <c:pt idx="4">
                  <c:v>3.78571428571429</c:v>
                </c:pt>
                <c:pt idx="5">
                  <c:v>2.5</c:v>
                </c:pt>
                <c:pt idx="6">
                  <c:v>3.75</c:v>
                </c:pt>
                <c:pt idx="7">
                  <c:v>1.5</c:v>
                </c:pt>
                <c:pt idx="8">
                  <c:v>2.3333333333333299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EB0-4C03-8C48-BC71E2B196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S1. Pendi. Ekonomi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2-4CDA-A938-136E311D46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62-4CDA-A938-136E311D46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62-4CDA-A938-136E311D46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62-4CDA-A938-136E311D46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62-4CDA-A938-136E311D46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62-4CDA-A938-136E311D46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62-4CDA-A938-136E311D460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62-4CDA-A938-136E311D460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62-4CDA-A938-136E311D46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SARJANA'!$C$32:$K$32</c:f>
              <c:numCache>
                <c:formatCode>#,##0.00</c:formatCode>
                <c:ptCount val="9"/>
                <c:pt idx="0">
                  <c:v>1.9545454545454499</c:v>
                </c:pt>
                <c:pt idx="1">
                  <c:v>3.3</c:v>
                </c:pt>
                <c:pt idx="2">
                  <c:v>4</c:v>
                </c:pt>
                <c:pt idx="3">
                  <c:v>3</c:v>
                </c:pt>
                <c:pt idx="4">
                  <c:v>3.5</c:v>
                </c:pt>
                <c:pt idx="5">
                  <c:v>2.5</c:v>
                </c:pt>
                <c:pt idx="6">
                  <c:v>3.6666666666666701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762-4CDA-A938-136E311D46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S1. Pend. Fisika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2-4495-9EEC-37CBFB28B9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92-4495-9EEC-37CBFB28B9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92-4495-9EEC-37CBFB28B9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92-4495-9EEC-37CBFB28B9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92-4495-9EEC-37CBFB28B9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92-4495-9EEC-37CBFB28B9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92-4495-9EEC-37CBFB28B9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92-4495-9EEC-37CBFB28B95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92-4495-9EEC-37CBFB28B9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SARJANA'!$C$33:$K$33</c:f>
              <c:numCache>
                <c:formatCode>#,##0.00</c:formatCode>
                <c:ptCount val="9"/>
                <c:pt idx="0">
                  <c:v>3.5454545454545499</c:v>
                </c:pt>
                <c:pt idx="1">
                  <c:v>4</c:v>
                </c:pt>
                <c:pt idx="2">
                  <c:v>4</c:v>
                </c:pt>
                <c:pt idx="3">
                  <c:v>3.6</c:v>
                </c:pt>
                <c:pt idx="4">
                  <c:v>3.71428571428571</c:v>
                </c:pt>
                <c:pt idx="5">
                  <c:v>4</c:v>
                </c:pt>
                <c:pt idx="6">
                  <c:v>4</c:v>
                </c:pt>
                <c:pt idx="7">
                  <c:v>3.5384615384615401</c:v>
                </c:pt>
                <c:pt idx="8">
                  <c:v>3.3333333333333299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692-4495-9EEC-37CBFB28B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S1. Pend. Geografi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99-4140-ADF6-D16CD18C90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99-4140-ADF6-D16CD18C90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99-4140-ADF6-D16CD18C90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99-4140-ADF6-D16CD18C90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99-4140-ADF6-D16CD18C90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99-4140-ADF6-D16CD18C905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99-4140-ADF6-D16CD18C905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99-4140-ADF6-D16CD18C905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899-4140-ADF6-D16CD18C90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SARJANA'!$C$34:$K$34</c:f>
              <c:numCache>
                <c:formatCode>#,##0.00</c:formatCode>
                <c:ptCount val="9"/>
                <c:pt idx="0">
                  <c:v>3.4545454545454501</c:v>
                </c:pt>
                <c:pt idx="1">
                  <c:v>3</c:v>
                </c:pt>
                <c:pt idx="2">
                  <c:v>3.75</c:v>
                </c:pt>
                <c:pt idx="3">
                  <c:v>3.6</c:v>
                </c:pt>
                <c:pt idx="4">
                  <c:v>3.0714285714285698</c:v>
                </c:pt>
                <c:pt idx="5">
                  <c:v>1.5</c:v>
                </c:pt>
                <c:pt idx="6">
                  <c:v>3.25</c:v>
                </c:pt>
                <c:pt idx="7">
                  <c:v>1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899-4140-ADF6-D16CD18C90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PG-PAUD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0-473B-BFDF-153C25D345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0-473B-BFDF-153C25D345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0-473B-BFDF-153C25D345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F0-473B-BFDF-153C25D345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F0-473B-BFDF-153C25D345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F0-473B-BFDF-153C25D345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F0-473B-BFDF-153C25D3452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F0-473B-BFDF-153C25D3452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F0-473B-BFDF-153C25D345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SARJANA'!$C$35:$K$35</c:f>
              <c:numCache>
                <c:formatCode>#,##0.00</c:formatCode>
                <c:ptCount val="9"/>
                <c:pt idx="0">
                  <c:v>2.6363636363636398</c:v>
                </c:pt>
                <c:pt idx="1">
                  <c:v>1.6</c:v>
                </c:pt>
                <c:pt idx="2">
                  <c:v>4</c:v>
                </c:pt>
                <c:pt idx="3">
                  <c:v>4</c:v>
                </c:pt>
                <c:pt idx="4">
                  <c:v>3.28571428571429</c:v>
                </c:pt>
                <c:pt idx="5">
                  <c:v>4</c:v>
                </c:pt>
                <c:pt idx="6">
                  <c:v>3.5</c:v>
                </c:pt>
                <c:pt idx="7">
                  <c:v>3.8461538461538498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BF0-473B-BFDF-153C25D34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3638559971593"/>
          <c:y val="0.87176898626188204"/>
          <c:w val="0.76552289164871579"/>
          <c:h val="0.1113240627625070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PGSD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9-4640-B1F1-6860DAD449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9-4640-B1F1-6860DAD449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59-4640-B1F1-6860DAD449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59-4640-B1F1-6860DAD449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59-4640-B1F1-6860DAD449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59-4640-B1F1-6860DAD449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459-4640-B1F1-6860DAD449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459-4640-B1F1-6860DAD449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459-4640-B1F1-6860DAD449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SARJANA'!$C$36:$K$36</c:f>
              <c:numCache>
                <c:formatCode>#,##0.00</c:formatCode>
                <c:ptCount val="9"/>
                <c:pt idx="0">
                  <c:v>1.63636363636364</c:v>
                </c:pt>
                <c:pt idx="1">
                  <c:v>3.8</c:v>
                </c:pt>
                <c:pt idx="2">
                  <c:v>3.875</c:v>
                </c:pt>
                <c:pt idx="3">
                  <c:v>3.9</c:v>
                </c:pt>
                <c:pt idx="4">
                  <c:v>2.9285714285714302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459-4640-B1F1-6860DAD449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Informatika &amp; Komputer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9-43EA-90B7-2A32CC4014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9-43EA-90B7-2A32CC4014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9-43EA-90B7-2A32CC4014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89-43EA-90B7-2A32CC4014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89-43EA-90B7-2A32CC4014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89-43EA-90B7-2A32CC4014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F89-43EA-90B7-2A32CC4014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89-43EA-90B7-2A32CC4014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F89-43EA-90B7-2A32CC4014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SARJANA'!$C$37:$K$37</c:f>
              <c:numCache>
                <c:formatCode>#,##0.00</c:formatCode>
                <c:ptCount val="9"/>
                <c:pt idx="0">
                  <c:v>2.9090909090909101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3.1428571428571401</c:v>
                </c:pt>
                <c:pt idx="5">
                  <c:v>4</c:v>
                </c:pt>
                <c:pt idx="6">
                  <c:v>2.6666666666666701</c:v>
                </c:pt>
                <c:pt idx="7">
                  <c:v>3.6923076923076898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F89-43EA-90B7-2A32CC401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IPA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3E-4549-8387-2F928A867D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3E-4549-8387-2F928A867D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3E-4549-8387-2F928A867D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3E-4549-8387-2F928A867D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3E-4549-8387-2F928A867D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3E-4549-8387-2F928A867D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3E-4549-8387-2F928A867D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3E-4549-8387-2F928A867D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3E-4549-8387-2F928A867D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SARJANA'!$C$38:$K$38</c:f>
              <c:numCache>
                <c:formatCode>#,##0.00</c:formatCode>
                <c:ptCount val="9"/>
                <c:pt idx="0">
                  <c:v>2.6363636363636398</c:v>
                </c:pt>
                <c:pt idx="1">
                  <c:v>4</c:v>
                </c:pt>
                <c:pt idx="2">
                  <c:v>3.5</c:v>
                </c:pt>
                <c:pt idx="3">
                  <c:v>3.6</c:v>
                </c:pt>
                <c:pt idx="4">
                  <c:v>3.71428571428571</c:v>
                </c:pt>
                <c:pt idx="5">
                  <c:v>4</c:v>
                </c:pt>
                <c:pt idx="6">
                  <c:v>3.8333333333333299</c:v>
                </c:pt>
                <c:pt idx="7">
                  <c:v>3.4615384615384599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3E-4549-8387-2F928A867D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S1. Pend. Jasmani Kesehatan Rekreasi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B-4CC9-8EA8-CFCFFD1EE2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B-4CC9-8EA8-CFCFFD1EE2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8B-4CC9-8EA8-CFCFFD1EE2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8B-4CC9-8EA8-CFCFFD1EE2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8B-4CC9-8EA8-CFCFFD1EE2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8B-4CC9-8EA8-CFCFFD1EE2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8B-4CC9-8EA8-CFCFFD1EE2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8B-4CC9-8EA8-CFCFFD1EE2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88B-4CC9-8EA8-CFCFFD1EE2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SARJANA'!$C$39:$K$39</c:f>
              <c:numCache>
                <c:formatCode>#,##0.00</c:formatCode>
                <c:ptCount val="9"/>
                <c:pt idx="0">
                  <c:v>1.4545454545454499</c:v>
                </c:pt>
                <c:pt idx="1">
                  <c:v>1.2</c:v>
                </c:pt>
                <c:pt idx="2">
                  <c:v>4</c:v>
                </c:pt>
                <c:pt idx="3">
                  <c:v>3.8</c:v>
                </c:pt>
                <c:pt idx="4">
                  <c:v>1</c:v>
                </c:pt>
                <c:pt idx="5">
                  <c:v>3</c:v>
                </c:pt>
                <c:pt idx="6">
                  <c:v>3.25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88B-4CC9-8EA8-CFCFFD1EE2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Kepelatihan &amp; Olahraga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A7-4526-8502-F580EC1272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A7-4526-8502-F580EC1272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A7-4526-8502-F580EC1272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A7-4526-8502-F580EC1272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7-4526-8502-F580EC1272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A7-4526-8502-F580EC1272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A7-4526-8502-F580EC1272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A7-4526-8502-F580EC1272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A7-4526-8502-F580EC1272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SARJANA'!$C$40:$K$40</c:f>
              <c:numCache>
                <c:formatCode>#,##0.00</c:formatCode>
                <c:ptCount val="9"/>
                <c:pt idx="0">
                  <c:v>1</c:v>
                </c:pt>
                <c:pt idx="1">
                  <c:v>1.2</c:v>
                </c:pt>
                <c:pt idx="2">
                  <c:v>4</c:v>
                </c:pt>
                <c:pt idx="3">
                  <c:v>4</c:v>
                </c:pt>
                <c:pt idx="4">
                  <c:v>1.5714285714285701</c:v>
                </c:pt>
                <c:pt idx="5">
                  <c:v>1</c:v>
                </c:pt>
                <c:pt idx="6">
                  <c:v>2.5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2A7-4526-8502-F580EC1272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 b="1"/>
              <a:t>DATA REKAP AKHIR REVIEW KURIKULUM PROGRAM SARJANA (D4 &amp; S1)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[Book1]Sheet1!$B$5:$B$54</c:f>
              <c:strCache>
                <c:ptCount val="50"/>
                <c:pt idx="0">
                  <c:v>Ilmu Sejarah</c:v>
                </c:pt>
                <c:pt idx="1">
                  <c:v>Akuntansi</c:v>
                </c:pt>
                <c:pt idx="2">
                  <c:v>Desain Komunikasi Visual</c:v>
                </c:pt>
                <c:pt idx="3">
                  <c:v>Pendidikan Teknik bangunan (PTB)</c:v>
                </c:pt>
                <c:pt idx="4">
                  <c:v>Pendidikan Seni Rupa</c:v>
                </c:pt>
                <c:pt idx="5">
                  <c:v>Sastra Daerah</c:v>
                </c:pt>
                <c:pt idx="6">
                  <c:v>Agroteknologi</c:v>
                </c:pt>
                <c:pt idx="7">
                  <c:v>Pendidikan Kepelatihan Olahraga</c:v>
                </c:pt>
                <c:pt idx="8">
                  <c:v>Ilmu Tanah</c:v>
                </c:pt>
                <c:pt idx="9">
                  <c:v>ILMU LINGKUNGAN</c:v>
                </c:pt>
                <c:pt idx="10">
                  <c:v>Pend. Jasmani Kesehatan Rekreasi</c:v>
                </c:pt>
                <c:pt idx="11">
                  <c:v>Pendidikan Bahasa Jawa</c:v>
                </c:pt>
                <c:pt idx="12">
                  <c:v>Kebidanan</c:v>
                </c:pt>
                <c:pt idx="13">
                  <c:v>Kedokteran</c:v>
                </c:pt>
                <c:pt idx="14">
                  <c:v>Psikologi</c:v>
                </c:pt>
                <c:pt idx="15">
                  <c:v>EKONOMI PEMBANGUNAN</c:v>
                </c:pt>
                <c:pt idx="16">
                  <c:v>Matematika</c:v>
                </c:pt>
                <c:pt idx="17">
                  <c:v>Pendidikan Ekonomi</c:v>
                </c:pt>
                <c:pt idx="18">
                  <c:v>Pendidikan Sejarah</c:v>
                </c:pt>
                <c:pt idx="19">
                  <c:v>Pendidikan Geografi</c:v>
                </c:pt>
                <c:pt idx="20">
                  <c:v>Pendidikan Biologi</c:v>
                </c:pt>
                <c:pt idx="21">
                  <c:v>Peternakan</c:v>
                </c:pt>
                <c:pt idx="22">
                  <c:v>Pengelolaan Hutan</c:v>
                </c:pt>
                <c:pt idx="23">
                  <c:v>AGRIBISNIS</c:v>
                </c:pt>
                <c:pt idx="24">
                  <c:v>Pend. Teknik Informatika dan Komputer</c:v>
                </c:pt>
                <c:pt idx="25">
                  <c:v>Pendidikan Guru Sekolah Dasar</c:v>
                </c:pt>
                <c:pt idx="26">
                  <c:v>Pendidikan Akuntansi</c:v>
                </c:pt>
                <c:pt idx="27">
                  <c:v>Pendidikan Teknik Mesin</c:v>
                </c:pt>
                <c:pt idx="28">
                  <c:v>Pend. Matematika</c:v>
                </c:pt>
                <c:pt idx="29">
                  <c:v>Pend. Bahasa dan Sastra Indonesia</c:v>
                </c:pt>
                <c:pt idx="30">
                  <c:v>Studi Demografi dan Pencatatan Sipil</c:v>
                </c:pt>
                <c:pt idx="31">
                  <c:v>Arsitektur</c:v>
                </c:pt>
                <c:pt idx="32">
                  <c:v>Pen. Guru Pendidikan Anak Usia Dini</c:v>
                </c:pt>
                <c:pt idx="33">
                  <c:v>Manajemen</c:v>
                </c:pt>
                <c:pt idx="34">
                  <c:v>PEND.Informatika dan Komputer</c:v>
                </c:pt>
                <c:pt idx="35">
                  <c:v>Pendidikan Khusus</c:v>
                </c:pt>
                <c:pt idx="36">
                  <c:v>Fisika (S1)</c:v>
                </c:pt>
                <c:pt idx="37">
                  <c:v>Pend. Administrasi Perkantoran</c:v>
                </c:pt>
                <c:pt idx="38">
                  <c:v>Pendidikan Bahasa Inggris</c:v>
                </c:pt>
                <c:pt idx="39">
                  <c:v>PPKN</c:v>
                </c:pt>
                <c:pt idx="40">
                  <c:v>Ilmu Teknologi Pangan</c:v>
                </c:pt>
                <c:pt idx="41">
                  <c:v>Kimia</c:v>
                </c:pt>
                <c:pt idx="42">
                  <c:v>Pendidikan IPA</c:v>
                </c:pt>
                <c:pt idx="43">
                  <c:v>Informatika</c:v>
                </c:pt>
                <c:pt idx="44">
                  <c:v>DESAIN INTERIOR</c:v>
                </c:pt>
                <c:pt idx="45">
                  <c:v>Statistik</c:v>
                </c:pt>
                <c:pt idx="46">
                  <c:v>Biologi</c:v>
                </c:pt>
                <c:pt idx="47">
                  <c:v>Pendidikan Fisika</c:v>
                </c:pt>
                <c:pt idx="48">
                  <c:v>Bimbingan dan konseling</c:v>
                </c:pt>
                <c:pt idx="49">
                  <c:v>Penyuluhan dan Komunikasi Pertanian</c:v>
                </c:pt>
              </c:strCache>
            </c:strRef>
          </c:cat>
          <c:val>
            <c:numRef>
              <c:f>[Book1]Sheet1!$L$5:$L$54</c:f>
              <c:numCache>
                <c:formatCode>0.00_ </c:formatCode>
                <c:ptCount val="50"/>
                <c:pt idx="0">
                  <c:v>1.05555555555556</c:v>
                </c:pt>
                <c:pt idx="1">
                  <c:v>1.3333333333333299</c:v>
                </c:pt>
                <c:pt idx="2">
                  <c:v>1.4789562289562299</c:v>
                </c:pt>
                <c:pt idx="3">
                  <c:v>1.5436507936507899</c:v>
                </c:pt>
                <c:pt idx="4">
                  <c:v>1.5674603174603201</c:v>
                </c:pt>
                <c:pt idx="5">
                  <c:v>1.70875420875421</c:v>
                </c:pt>
                <c:pt idx="6">
                  <c:v>1.7382154882154901</c:v>
                </c:pt>
                <c:pt idx="7">
                  <c:v>1.91904761904762</c:v>
                </c:pt>
                <c:pt idx="8">
                  <c:v>2.0587930587930598</c:v>
                </c:pt>
                <c:pt idx="9">
                  <c:v>2.0885521885521898</c:v>
                </c:pt>
                <c:pt idx="10">
                  <c:v>2.1893939393939399</c:v>
                </c:pt>
                <c:pt idx="11">
                  <c:v>2.2319143819143799</c:v>
                </c:pt>
                <c:pt idx="12">
                  <c:v>2.3464165464165498</c:v>
                </c:pt>
                <c:pt idx="13">
                  <c:v>2.47579642579643</c:v>
                </c:pt>
                <c:pt idx="14">
                  <c:v>2.5282106782106801</c:v>
                </c:pt>
                <c:pt idx="15">
                  <c:v>2.5800939800939799</c:v>
                </c:pt>
                <c:pt idx="16">
                  <c:v>2.6160765160765198</c:v>
                </c:pt>
                <c:pt idx="17">
                  <c:v>2.65791245791246</c:v>
                </c:pt>
                <c:pt idx="18">
                  <c:v>2.6645141895141902</c:v>
                </c:pt>
                <c:pt idx="19">
                  <c:v>2.6806637806637799</c:v>
                </c:pt>
                <c:pt idx="20">
                  <c:v>2.7086820586820601</c:v>
                </c:pt>
                <c:pt idx="21">
                  <c:v>2.82887205387205</c:v>
                </c:pt>
                <c:pt idx="22">
                  <c:v>2.83054353054353</c:v>
                </c:pt>
                <c:pt idx="23">
                  <c:v>2.8875180375180398</c:v>
                </c:pt>
                <c:pt idx="24">
                  <c:v>2.8926406926406898</c:v>
                </c:pt>
                <c:pt idx="25">
                  <c:v>2.9044372294372298</c:v>
                </c:pt>
                <c:pt idx="26">
                  <c:v>2.9146705146705099</c:v>
                </c:pt>
                <c:pt idx="27">
                  <c:v>2.9198653198653202</c:v>
                </c:pt>
                <c:pt idx="28">
                  <c:v>2.9406445406445401</c:v>
                </c:pt>
                <c:pt idx="29">
                  <c:v>2.9725348725348701</c:v>
                </c:pt>
                <c:pt idx="30">
                  <c:v>3.02476782476782</c:v>
                </c:pt>
                <c:pt idx="31">
                  <c:v>3.0475348725348699</c:v>
                </c:pt>
                <c:pt idx="32">
                  <c:v>3.0964701964702002</c:v>
                </c:pt>
                <c:pt idx="33">
                  <c:v>3.1314916564916602</c:v>
                </c:pt>
                <c:pt idx="34">
                  <c:v>3.15676915676916</c:v>
                </c:pt>
                <c:pt idx="35">
                  <c:v>3.2492488992488999</c:v>
                </c:pt>
                <c:pt idx="36">
                  <c:v>3.3020211270211299</c:v>
                </c:pt>
                <c:pt idx="37">
                  <c:v>3.3112073112073102</c:v>
                </c:pt>
                <c:pt idx="38">
                  <c:v>3.3530691530691499</c:v>
                </c:pt>
                <c:pt idx="39">
                  <c:v>3.35449735449735</c:v>
                </c:pt>
                <c:pt idx="40">
                  <c:v>3.5144781144781101</c:v>
                </c:pt>
                <c:pt idx="41">
                  <c:v>3.5320975320975299</c:v>
                </c:pt>
                <c:pt idx="42">
                  <c:v>3.63839123839124</c:v>
                </c:pt>
                <c:pt idx="43">
                  <c:v>3.6401450401450401</c:v>
                </c:pt>
                <c:pt idx="44">
                  <c:v>3.6857216857216901</c:v>
                </c:pt>
                <c:pt idx="45">
                  <c:v>3.7148037148037099</c:v>
                </c:pt>
                <c:pt idx="46">
                  <c:v>3.7478826728826702</c:v>
                </c:pt>
                <c:pt idx="47">
                  <c:v>3.7479483479483502</c:v>
                </c:pt>
                <c:pt idx="48">
                  <c:v>3.7784854034854001</c:v>
                </c:pt>
                <c:pt idx="49">
                  <c:v>3.8209383209383199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9-4ECE-BA6E-D4695453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427258"/>
        <c:axId val="43650131"/>
      </c:barChart>
      <c:catAx>
        <c:axId val="82942725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50131"/>
        <c:crosses val="autoZero"/>
        <c:auto val="1"/>
        <c:lblAlgn val="ctr"/>
        <c:lblOffset val="100"/>
        <c:noMultiLvlLbl val="0"/>
      </c:catAx>
      <c:valAx>
        <c:axId val="436501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42725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S1. Pend. Khusus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83-4EEA-A42C-038BA390C9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83-4EEA-A42C-038BA390C9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83-4EEA-A42C-038BA390C9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83-4EEA-A42C-038BA390C9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83-4EEA-A42C-038BA390C9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83-4EEA-A42C-038BA390C9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283-4EEA-A42C-038BA390C9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283-4EEA-A42C-038BA390C90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283-4EEA-A42C-038BA390C9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SARJANA'!$C$41:$K$41</c:f>
              <c:numCache>
                <c:formatCode>#,##0.00</c:formatCode>
                <c:ptCount val="9"/>
                <c:pt idx="0">
                  <c:v>2.7727272727272698</c:v>
                </c:pt>
                <c:pt idx="1">
                  <c:v>1.3</c:v>
                </c:pt>
                <c:pt idx="2">
                  <c:v>4</c:v>
                </c:pt>
                <c:pt idx="3">
                  <c:v>3.6</c:v>
                </c:pt>
                <c:pt idx="4">
                  <c:v>3.25</c:v>
                </c:pt>
                <c:pt idx="5">
                  <c:v>4</c:v>
                </c:pt>
                <c:pt idx="6">
                  <c:v>3.8333333333333299</c:v>
                </c:pt>
                <c:pt idx="7">
                  <c:v>3.6538461538461502</c:v>
                </c:pt>
                <c:pt idx="8">
                  <c:v>2.8333333333333299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83-4EEA-A42C-038BA390C9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Matematika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BD-4ACF-9F7C-4E376224BF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BD-4ACF-9F7C-4E376224BF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BD-4ACF-9F7C-4E376224BF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BD-4ACF-9F7C-4E376224BF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BD-4ACF-9F7C-4E376224BF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BD-4ACF-9F7C-4E376224BF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BD-4ACF-9F7C-4E376224BFB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ABD-4ACF-9F7C-4E376224BFB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ABD-4ACF-9F7C-4E376224BF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SARJANA'!$C$42:$K$42</c:f>
              <c:numCache>
                <c:formatCode>#,##0.00</c:formatCode>
                <c:ptCount val="9"/>
                <c:pt idx="0">
                  <c:v>1.8181818181818199</c:v>
                </c:pt>
                <c:pt idx="1">
                  <c:v>1.6</c:v>
                </c:pt>
                <c:pt idx="2">
                  <c:v>4</c:v>
                </c:pt>
                <c:pt idx="3">
                  <c:v>4</c:v>
                </c:pt>
                <c:pt idx="4">
                  <c:v>3.71428571428571</c:v>
                </c:pt>
                <c:pt idx="5">
                  <c:v>4</c:v>
                </c:pt>
                <c:pt idx="6">
                  <c:v>3.6666666666666701</c:v>
                </c:pt>
                <c:pt idx="7">
                  <c:v>1</c:v>
                </c:pt>
                <c:pt idx="8">
                  <c:v>2.6666666666666701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ABD-4ACF-9F7C-4E376224BF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0496270203067"/>
          <c:y val="0.78884754562835946"/>
          <c:w val="0.72633305705207907"/>
          <c:h val="0.1375808726984952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S1. Pend. Sejarah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D6-40B2-A147-DF88BF6957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6-40B2-A147-DF88BF6957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D6-40B2-A147-DF88BF6957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D6-40B2-A147-DF88BF6957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D6-40B2-A147-DF88BF6957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D6-40B2-A147-DF88BF6957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D6-40B2-A147-DF88BF6957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D6-40B2-A147-DF88BF6957E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D6-40B2-A147-DF88BF6957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SARJANA'!$C$43:$K$43</c:f>
              <c:numCache>
                <c:formatCode>#,##0.00</c:formatCode>
                <c:ptCount val="9"/>
                <c:pt idx="0">
                  <c:v>1.6818181818181801</c:v>
                </c:pt>
                <c:pt idx="1">
                  <c:v>2.6</c:v>
                </c:pt>
                <c:pt idx="2">
                  <c:v>3.375</c:v>
                </c:pt>
                <c:pt idx="3">
                  <c:v>3.3</c:v>
                </c:pt>
                <c:pt idx="4">
                  <c:v>3.1904761904761898</c:v>
                </c:pt>
                <c:pt idx="5">
                  <c:v>3.5</c:v>
                </c:pt>
                <c:pt idx="6">
                  <c:v>3.3333333333333299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D6-40B2-A147-DF88BF6957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Teknik Informatika &amp; Komputer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63-45B7-A800-7D9DFA17E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63-45B7-A800-7D9DFA17E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63-45B7-A800-7D9DFA17E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63-45B7-A800-7D9DFA17E0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63-45B7-A800-7D9DFA17E0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63-45B7-A800-7D9DFA17E0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463-45B7-A800-7D9DFA17E03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463-45B7-A800-7D9DFA17E03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463-45B7-A800-7D9DFA17E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SARJANA'!$C$44:$K$44</c:f>
              <c:numCache>
                <c:formatCode>#,##0.00</c:formatCode>
                <c:ptCount val="9"/>
                <c:pt idx="0">
                  <c:v>2.0909090909090899</c:v>
                </c:pt>
                <c:pt idx="1">
                  <c:v>1.6</c:v>
                </c:pt>
                <c:pt idx="2">
                  <c:v>4</c:v>
                </c:pt>
                <c:pt idx="3">
                  <c:v>2.2000000000000002</c:v>
                </c:pt>
                <c:pt idx="4">
                  <c:v>3.1428571428571401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463-45B7-A800-7D9DFA17E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Teknik Mesin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3-4259-9518-DA8309FA7C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3-4259-9518-DA8309FA7C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3-4259-9518-DA8309FA7C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3-4259-9518-DA8309FA7C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93-4259-9518-DA8309FA7C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3-4259-9518-DA8309FA7C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93-4259-9518-DA8309FA7C4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93-4259-9518-DA8309FA7C4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93-4259-9518-DA8309FA7C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SARJANA'!$C$45:$K$45</c:f>
              <c:numCache>
                <c:formatCode>#,##0.00</c:formatCode>
                <c:ptCount val="9"/>
                <c:pt idx="0">
                  <c:v>2.0454545454545499</c:v>
                </c:pt>
                <c:pt idx="1">
                  <c:v>3.7</c:v>
                </c:pt>
                <c:pt idx="2">
                  <c:v>4</c:v>
                </c:pt>
                <c:pt idx="3">
                  <c:v>2.7</c:v>
                </c:pt>
                <c:pt idx="4">
                  <c:v>3.5</c:v>
                </c:pt>
                <c:pt idx="5">
                  <c:v>2.5</c:v>
                </c:pt>
                <c:pt idx="6">
                  <c:v>3.6666666666666701</c:v>
                </c:pt>
                <c:pt idx="7">
                  <c:v>1</c:v>
                </c:pt>
                <c:pt idx="8">
                  <c:v>3.1666666666666701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493-4259-9518-DA8309FA7C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Pengelolaan Hutan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7A-468F-B105-948CC9BB9C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7A-468F-B105-948CC9BB9C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7A-468F-B105-948CC9BB9C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7A-468F-B105-948CC9BB9C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7A-468F-B105-948CC9BB9C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7A-468F-B105-948CC9BB9C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7A-468F-B105-948CC9BB9C3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7A-468F-B105-948CC9BB9C3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7A-468F-B105-948CC9BB9C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SARJANA'!$C$46:$K$46</c:f>
              <c:numCache>
                <c:formatCode>#,##0.00</c:formatCode>
                <c:ptCount val="9"/>
                <c:pt idx="0">
                  <c:v>1.72727272727273</c:v>
                </c:pt>
                <c:pt idx="1">
                  <c:v>3.2</c:v>
                </c:pt>
                <c:pt idx="2">
                  <c:v>4</c:v>
                </c:pt>
                <c:pt idx="3">
                  <c:v>4</c:v>
                </c:pt>
                <c:pt idx="4">
                  <c:v>2.71428571428571</c:v>
                </c:pt>
                <c:pt idx="5">
                  <c:v>4</c:v>
                </c:pt>
                <c:pt idx="6">
                  <c:v>3.8333333333333299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7A-468F-B105-948CC9BB9C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399086848982701E-2"/>
          <c:y val="0.78568211298037227"/>
          <c:w val="0.8999999551188923"/>
          <c:h val="0.1744772531946712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Penyuluhan &amp; Komunikasi Pertanian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32-4BC8-AB6D-49DB53E3A7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32-4BC8-AB6D-49DB53E3A7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32-4BC8-AB6D-49DB53E3A7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32-4BC8-AB6D-49DB53E3A7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32-4BC8-AB6D-49DB53E3A7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32-4BC8-AB6D-49DB53E3A7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32-4BC8-AB6D-49DB53E3A7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32-4BC8-AB6D-49DB53E3A7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32-4BC8-AB6D-49DB53E3A7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SARJANA'!$C$47:$K$47</c:f>
              <c:numCache>
                <c:formatCode>#,##0.00</c:formatCode>
                <c:ptCount val="9"/>
                <c:pt idx="0">
                  <c:v>3.7272727272727302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3.5714285714285698</c:v>
                </c:pt>
                <c:pt idx="5">
                  <c:v>4</c:v>
                </c:pt>
                <c:pt idx="6">
                  <c:v>3.1666666666666701</c:v>
                </c:pt>
                <c:pt idx="7">
                  <c:v>3.9230769230769198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C32-4BC8-AB6D-49DB53E3A7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Peternakan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62-4EB9-B0E7-D9829066D9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62-4EB9-B0E7-D9829066D9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62-4EB9-B0E7-D9829066D9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62-4EB9-B0E7-D9829066D9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62-4EB9-B0E7-D9829066D9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62-4EB9-B0E7-D9829066D9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62-4EB9-B0E7-D9829066D9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62-4EB9-B0E7-D9829066D9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62-4EB9-B0E7-D9829066D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SARJANA'!$C$48:$K$48</c:f>
              <c:numCache>
                <c:formatCode>#,##0.00</c:formatCode>
                <c:ptCount val="9"/>
                <c:pt idx="0">
                  <c:v>1.8181818181818199</c:v>
                </c:pt>
                <c:pt idx="1">
                  <c:v>3.5</c:v>
                </c:pt>
                <c:pt idx="2">
                  <c:v>3.875</c:v>
                </c:pt>
                <c:pt idx="3">
                  <c:v>3.1</c:v>
                </c:pt>
                <c:pt idx="4">
                  <c:v>3.5</c:v>
                </c:pt>
                <c:pt idx="5">
                  <c:v>2.5</c:v>
                </c:pt>
                <c:pt idx="6">
                  <c:v>3.6666666666666701</c:v>
                </c:pt>
                <c:pt idx="7">
                  <c:v>1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62-4EB9-B0E7-D9829066D9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28177103081255"/>
          <c:y val="0.85743397434679847"/>
          <c:w val="0.74164306746946906"/>
          <c:h val="0.1237690378088336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PPKN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DA-4DA8-BF7B-3AD8288227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DA-4DA8-BF7B-3AD8288227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DA-4DA8-BF7B-3AD8288227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DA-4DA8-BF7B-3AD8288227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DA-4DA8-BF7B-3AD8288227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DA-4DA8-BF7B-3AD8288227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DA-4DA8-BF7B-3AD8288227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DA-4DA8-BF7B-3AD8288227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1DA-4DA8-BF7B-3AD8288227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SARJANA'!$C$49:$K$49</c:f>
              <c:numCache>
                <c:formatCode>#,##0.00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3.8571428571428599</c:v>
                </c:pt>
                <c:pt idx="5">
                  <c:v>4</c:v>
                </c:pt>
                <c:pt idx="6">
                  <c:v>3.3333333333333299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1DA-4DA8-BF7B-3AD8288227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Psikologi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15-4E26-B36B-6B74F2EFF0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15-4E26-B36B-6B74F2EFF0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15-4E26-B36B-6B74F2EFF0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15-4E26-B36B-6B74F2EFF0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15-4E26-B36B-6B74F2EFF0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15-4E26-B36B-6B74F2EFF0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15-4E26-B36B-6B74F2EFF0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15-4E26-B36B-6B74F2EFF0B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15-4E26-B36B-6B74F2EFF0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SARJANA'!$C$50:$K$50</c:f>
              <c:numCache>
                <c:formatCode>#,##0.00</c:formatCode>
                <c:ptCount val="9"/>
                <c:pt idx="0">
                  <c:v>1.8181818181818199</c:v>
                </c:pt>
                <c:pt idx="1">
                  <c:v>1.4</c:v>
                </c:pt>
                <c:pt idx="2">
                  <c:v>3.75</c:v>
                </c:pt>
                <c:pt idx="3">
                  <c:v>4</c:v>
                </c:pt>
                <c:pt idx="4">
                  <c:v>3.28571428571429</c:v>
                </c:pt>
                <c:pt idx="5">
                  <c:v>3</c:v>
                </c:pt>
                <c:pt idx="6">
                  <c:v>3.5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115-4E26-B36B-6B74F2EFF0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32312467389474"/>
          <c:y val="0.86159645190336609"/>
          <c:w val="0.7897575028400784"/>
          <c:h val="0.1201553729141521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D3 Agribisnis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Sastra Daerah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D-4DC5-BF1D-4355C50A23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ED-4DC5-BF1D-4355C50A23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ED-4DC5-BF1D-4355C50A23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ED-4DC5-BF1D-4355C50A23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ED-4DC5-BF1D-4355C50A23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ED-4DC5-BF1D-4355C50A23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ED-4DC5-BF1D-4355C50A23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ED-4DC5-BF1D-4355C50A23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ED-4DC5-BF1D-4355C50A23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SARJANA'!$C$51:$K$51</c:f>
              <c:numCache>
                <c:formatCode>#,##0.00</c:formatCode>
                <c:ptCount val="9"/>
                <c:pt idx="0">
                  <c:v>1.5454545454545501</c:v>
                </c:pt>
                <c:pt idx="1">
                  <c:v>1</c:v>
                </c:pt>
                <c:pt idx="2">
                  <c:v>4</c:v>
                </c:pt>
                <c:pt idx="3">
                  <c:v>1.5</c:v>
                </c:pt>
                <c:pt idx="4">
                  <c:v>1</c:v>
                </c:pt>
                <c:pt idx="5">
                  <c:v>1.5</c:v>
                </c:pt>
                <c:pt idx="6">
                  <c:v>2.8333333333333299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ED-4DC5-BF1D-4355C50A23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Statistika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1-45D6-8314-1BA3784087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A1-45D6-8314-1BA3784087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A1-45D6-8314-1BA3784087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A1-45D6-8314-1BA3784087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A1-45D6-8314-1BA3784087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A1-45D6-8314-1BA3784087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A1-45D6-8314-1BA3784087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A1-45D6-8314-1BA3784087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A1-45D6-8314-1BA3784087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SARJANA'!$C$52:$K$52</c:f>
              <c:numCache>
                <c:formatCode>#,##0.00</c:formatCode>
                <c:ptCount val="9"/>
                <c:pt idx="0">
                  <c:v>3.3636363636363602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3.4285714285714302</c:v>
                </c:pt>
                <c:pt idx="5">
                  <c:v>4</c:v>
                </c:pt>
                <c:pt idx="6">
                  <c:v>4</c:v>
                </c:pt>
                <c:pt idx="7">
                  <c:v>3.3076923076923102</c:v>
                </c:pt>
                <c:pt idx="8">
                  <c:v>3.3333333333333299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1A1-45D6-8314-1BA3784087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Studi Demografi &amp; Pencatatan Sipil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9-42AB-80AA-09D0B371F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9-42AB-80AA-09D0B371F5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9-42AB-80AA-09D0B371F5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E9-42AB-80AA-09D0B371F5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9-42AB-80AA-09D0B371F5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E9-42AB-80AA-09D0B371F5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3E9-42AB-80AA-09D0B371F54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3E9-42AB-80AA-09D0B371F54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3E9-42AB-80AA-09D0B371F5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SARJANA'!$C$53:$K$53</c:f>
              <c:numCache>
                <c:formatCode>#,##0.00</c:formatCode>
                <c:ptCount val="9"/>
                <c:pt idx="0">
                  <c:v>1.77272727272727</c:v>
                </c:pt>
                <c:pt idx="1">
                  <c:v>1.5</c:v>
                </c:pt>
                <c:pt idx="2">
                  <c:v>3.5</c:v>
                </c:pt>
                <c:pt idx="3">
                  <c:v>3.3</c:v>
                </c:pt>
                <c:pt idx="4">
                  <c:v>3.21428571428571</c:v>
                </c:pt>
                <c:pt idx="5">
                  <c:v>4</c:v>
                </c:pt>
                <c:pt idx="6">
                  <c:v>4</c:v>
                </c:pt>
                <c:pt idx="7">
                  <c:v>3.6025641025641</c:v>
                </c:pt>
                <c:pt idx="8">
                  <c:v>2.3333333333333299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3E9-42AB-80AA-09D0B371F5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Pend. Seni Rupa</a:t>
            </a:r>
          </a:p>
        </c:rich>
      </c:tx>
      <c:layout>
        <c:manualLayout>
          <c:xMode val="edge"/>
          <c:yMode val="edge"/>
          <c:x val="0.40688935281837202"/>
          <c:y val="2.79589934762349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2E-4D9C-BDAD-5C92828AA1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2E-4D9C-BDAD-5C92828AA1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2E-4D9C-BDAD-5C92828AA1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2E-4D9C-BDAD-5C92828AA1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2E-4D9C-BDAD-5C92828AA1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2E-4D9C-BDAD-5C92828AA1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2E-4D9C-BDAD-5C92828AA13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2E-4D9C-BDAD-5C92828AA13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92E-4D9C-BDAD-5C92828AA1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SARJANA'!$C$54:$K$54</c:f>
              <c:numCache>
                <c:formatCode>#,##0.00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2.25</c:v>
                </c:pt>
                <c:pt idx="3">
                  <c:v>1</c:v>
                </c:pt>
                <c:pt idx="4">
                  <c:v>1.8571428571428601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2E-4D9C-BDAD-5C92828AA1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Pend Teknik Bangunan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2-4A0B-A38D-69D8CD0F57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B2-4A0B-A38D-69D8CD0F57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B2-4A0B-A38D-69D8CD0F57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B2-4A0B-A38D-69D8CD0F57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B2-4A0B-A38D-69D8CD0F57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B2-4A0B-A38D-69D8CD0F57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B2-4A0B-A38D-69D8CD0F577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4B2-4A0B-A38D-69D8CD0F577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4B2-4A0B-A38D-69D8CD0F57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SARJANA'!$C$55:$K$55</c:f>
              <c:numCache>
                <c:formatCode>#,##0.00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1.75</c:v>
                </c:pt>
                <c:pt idx="3">
                  <c:v>1</c:v>
                </c:pt>
                <c:pt idx="4">
                  <c:v>2.1428571428571401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B2-4A0B-A38D-69D8CD0F57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/>
              <a:t>S1 Agribisnis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7A-4038-9FF1-0D644FF33C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A-4038-9FF1-0D644FF33C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A-4038-9FF1-0D644FF33C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7A-4038-9FF1-0D644FF33C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7A-4038-9FF1-0D644FF33C3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7A-4038-9FF1-0D644FF33C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7A-4038-9FF1-0D644FF33C3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7A-4038-9FF1-0D644FF33C3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7A-4038-9FF1-0D644FF33C32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C7A-4038-9FF1-0D644FF33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SARJANA'!$C$6:$K$6</c:f>
              <c:numCache>
                <c:formatCode>#,##0.00</c:formatCode>
                <c:ptCount val="9"/>
                <c:pt idx="0">
                  <c:v>2.6090909090909098</c:v>
                </c:pt>
                <c:pt idx="1">
                  <c:v>2.6</c:v>
                </c:pt>
                <c:pt idx="2">
                  <c:v>4</c:v>
                </c:pt>
                <c:pt idx="3">
                  <c:v>3.6</c:v>
                </c:pt>
                <c:pt idx="4">
                  <c:v>2.9285714285714302</c:v>
                </c:pt>
                <c:pt idx="5">
                  <c:v>4</c:v>
                </c:pt>
                <c:pt idx="6">
                  <c:v>3.5833333333333299</c:v>
                </c:pt>
                <c:pt idx="7">
                  <c:v>1</c:v>
                </c:pt>
                <c:pt idx="8">
                  <c:v>1.6666666666666701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7A-4038-9FF1-0D644FF33C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837393564709516E-2"/>
          <c:y val="0.76137808099720439"/>
          <c:w val="0.97016260643529051"/>
          <c:h val="0.21907794506142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1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Agroteknologi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525731035546122"/>
          <c:y val="8.0126984966144968E-2"/>
          <c:w val="0.57605910142524341"/>
          <c:h val="0.743329595658475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0B-43B0-854F-DBEE086190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0B-43B0-854F-DBEE086190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0B-43B0-854F-DBEE086190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0B-43B0-854F-DBEE086190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0B-43B0-854F-DBEE086190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0B-43B0-854F-DBEE086190F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0B-43B0-854F-DBEE086190F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0B-43B0-854F-DBEE086190F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0B-43B0-854F-DBEE086190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SARJANA'!$C$7:$K$7</c:f>
              <c:numCache>
                <c:formatCode>#,##0.00</c:formatCode>
                <c:ptCount val="9"/>
                <c:pt idx="0">
                  <c:v>1.22727272727273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2.4166666666666701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A0B-43B0-854F-DBEE086190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51735920099488E-2"/>
          <c:y val="0.8156710232350981"/>
          <c:w val="0.91417242567568813"/>
          <c:h val="0.1391268123242506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Akuntansi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7-4AAB-B887-DA659CEA1B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7-4AAB-B887-DA659CEA1B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7-4AAB-B887-DA659CEA1B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7-4AAB-B887-DA659CEA1B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7-4AAB-B887-DA659CEA1B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7-4AAB-B887-DA659CEA1B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7-4AAB-B887-DA659CEA1B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7-4AAB-B887-DA659CEA1B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17-4AAB-B887-DA659CEA1B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SARJANA'!$C$8:$K$8</c:f>
              <c:numCache>
                <c:formatCode>#,##0.00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217-4AAB-B887-DA659CEA1B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67149528599375"/>
          <c:y val="0.81558901042586818"/>
          <c:w val="0.64620435455472502"/>
          <c:h val="0.1631246462934548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altLang="en-US"/>
              <a:t>S1 Arsitektur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F-40C5-B0E7-FC4BB20B51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F-40C5-B0E7-FC4BB20B51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F-40C5-B0E7-FC4BB20B51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F-40C5-B0E7-FC4BB20B51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F-40C5-B0E7-FC4BB20B51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F-40C5-B0E7-FC4BB20B51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7F-40C5-B0E7-FC4BB20B51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07F-40C5-B0E7-FC4BB20B51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07F-40C5-B0E7-FC4BB20B51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'[HASILPENGOLAHAN DATA REVIEW KURIKULUM.xlsx]REKAP AKHIR SARJANA'!$C$5:$K$5</c:f>
              <c:strCache>
                <c:ptCount val="9"/>
                <c:pt idx="0">
                  <c:v>Tracer study</c:v>
                </c:pt>
                <c:pt idx="1">
                  <c:v>Lands.Kur.</c:v>
                </c:pt>
                <c:pt idx="2">
                  <c:v>Profil lulusan</c:v>
                </c:pt>
                <c:pt idx="3">
                  <c:v>CPL</c:v>
                </c:pt>
                <c:pt idx="4">
                  <c:v>Bahan kajian</c:v>
                </c:pt>
                <c:pt idx="5">
                  <c:v>MK.Existing</c:v>
                </c:pt>
                <c:pt idx="6">
                  <c:v>Mt Kuliah</c:v>
                </c:pt>
                <c:pt idx="7">
                  <c:v>RPS</c:v>
                </c:pt>
                <c:pt idx="8">
                  <c:v>Strategi CPL</c:v>
                </c:pt>
              </c:strCache>
            </c:strRef>
          </c:cat>
          <c:val>
            <c:numRef>
              <c:f>'[HASILPENGOLAHAN DATA REVIEW KURIKULUM.xlsx]REKAP AKHIR SARJANA'!$C$9:$K$9</c:f>
              <c:numCache>
                <c:formatCode>#,##0.00</c:formatCode>
                <c:ptCount val="9"/>
                <c:pt idx="0">
                  <c:v>2.5909090909090899</c:v>
                </c:pt>
                <c:pt idx="1">
                  <c:v>4</c:v>
                </c:pt>
                <c:pt idx="2">
                  <c:v>1</c:v>
                </c:pt>
                <c:pt idx="3">
                  <c:v>3.7</c:v>
                </c:pt>
                <c:pt idx="4">
                  <c:v>3.9285714285714302</c:v>
                </c:pt>
                <c:pt idx="5">
                  <c:v>4</c:v>
                </c:pt>
                <c:pt idx="6">
                  <c:v>4</c:v>
                </c:pt>
                <c:pt idx="7">
                  <c:v>2.375</c:v>
                </c:pt>
                <c:pt idx="8">
                  <c:v>1.8333333333333299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07F-40C5-B0E7-FC4BB20B51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8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A1F12-699F-4966-A9E9-A8995FD98F6A}"/>
              </a:ext>
            </a:extLst>
          </p:cNvPr>
          <p:cNvSpPr/>
          <p:nvPr userDrawn="1"/>
        </p:nvSpPr>
        <p:spPr>
          <a:xfrm>
            <a:off x="-2" y="345440"/>
            <a:ext cx="12191999" cy="6512563"/>
          </a:xfrm>
          <a:custGeom>
            <a:avLst/>
            <a:gdLst>
              <a:gd name="connsiteX0" fmla="*/ 12191999 w 12191999"/>
              <a:gd name="connsiteY0" fmla="*/ 0 h 5824538"/>
              <a:gd name="connsiteX1" fmla="*/ 12191999 w 12191999"/>
              <a:gd name="connsiteY1" fmla="*/ 5824538 h 5824538"/>
              <a:gd name="connsiteX2" fmla="*/ 0 w 12191999"/>
              <a:gd name="connsiteY2" fmla="*/ 5824538 h 5824538"/>
              <a:gd name="connsiteX3" fmla="*/ 0 w 12191999"/>
              <a:gd name="connsiteY3" fmla="*/ 4749068 h 5824538"/>
              <a:gd name="connsiteX4" fmla="*/ 67945 w 12191999"/>
              <a:gd name="connsiteY4" fmla="*/ 4684288 h 5824538"/>
              <a:gd name="connsiteX5" fmla="*/ 12191999 w 12191999"/>
              <a:gd name="connsiteY5" fmla="*/ 0 h 582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5824538">
                <a:moveTo>
                  <a:pt x="12191999" y="0"/>
                </a:moveTo>
                <a:lnTo>
                  <a:pt x="12191999" y="5824538"/>
                </a:lnTo>
                <a:lnTo>
                  <a:pt x="0" y="5824538"/>
                </a:lnTo>
                <a:lnTo>
                  <a:pt x="0" y="4749068"/>
                </a:lnTo>
                <a:lnTo>
                  <a:pt x="67945" y="4684288"/>
                </a:lnTo>
                <a:cubicBezTo>
                  <a:pt x="3270130" y="1773859"/>
                  <a:pt x="7523911" y="0"/>
                  <a:pt x="12191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26689A0-AE2C-4ED9-8BA4-EBF9A0D6DF60}"/>
              </a:ext>
            </a:extLst>
          </p:cNvPr>
          <p:cNvSpPr/>
          <p:nvPr userDrawn="1"/>
        </p:nvSpPr>
        <p:spPr>
          <a:xfrm flipH="1">
            <a:off x="6941975" y="345440"/>
            <a:ext cx="5250021" cy="6512560"/>
          </a:xfrm>
          <a:prstGeom prst="rtTriangle">
            <a:avLst/>
          </a:prstGeom>
          <a:solidFill>
            <a:schemeClr val="tx1">
              <a:lumMod val="25000"/>
              <a:lumOff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D09C2C7-6820-4565-BFDA-A5E94EFDCA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1097"/>
            <a:ext cx="5456902" cy="5456903"/>
          </a:xfrm>
          <a:custGeom>
            <a:avLst/>
            <a:gdLst>
              <a:gd name="connsiteX0" fmla="*/ 0 w 3957637"/>
              <a:gd name="connsiteY0" fmla="*/ 0 h 3957638"/>
              <a:gd name="connsiteX1" fmla="*/ 203659 w 3957637"/>
              <a:gd name="connsiteY1" fmla="*/ 5150 h 3957638"/>
              <a:gd name="connsiteX2" fmla="*/ 3957637 w 3957637"/>
              <a:gd name="connsiteY2" fmla="*/ 3957638 h 3957638"/>
              <a:gd name="connsiteX3" fmla="*/ 0 w 3957637"/>
              <a:gd name="connsiteY3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637" h="3957638">
                <a:moveTo>
                  <a:pt x="0" y="0"/>
                </a:moveTo>
                <a:lnTo>
                  <a:pt x="203659" y="5150"/>
                </a:lnTo>
                <a:cubicBezTo>
                  <a:pt x="2294756" y="111148"/>
                  <a:pt x="3957637" y="1840200"/>
                  <a:pt x="3957637" y="3957638"/>
                </a:cubicBezTo>
                <a:lnTo>
                  <a:pt x="0" y="39576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8C770247-01D4-40B8-8D81-56A4F4D51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401099"/>
            <a:ext cx="5456903" cy="5456903"/>
          </a:xfrm>
          <a:custGeom>
            <a:avLst/>
            <a:gdLst>
              <a:gd name="connsiteX0" fmla="*/ 0 w 3957638"/>
              <a:gd name="connsiteY0" fmla="*/ 0 h 3957638"/>
              <a:gd name="connsiteX1" fmla="*/ 3957638 w 3957638"/>
              <a:gd name="connsiteY1" fmla="*/ 3957638 h 3957638"/>
              <a:gd name="connsiteX2" fmla="*/ 0 w 3957638"/>
              <a:gd name="connsiteY2" fmla="*/ 3957638 h 395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7638" h="3957638">
                <a:moveTo>
                  <a:pt x="0" y="0"/>
                </a:moveTo>
                <a:cubicBezTo>
                  <a:pt x="2185743" y="0"/>
                  <a:pt x="3957638" y="1771895"/>
                  <a:pt x="3957638" y="3957638"/>
                </a:cubicBezTo>
                <a:lnTo>
                  <a:pt x="0" y="3957638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95000"/>
                  <a:lumOff val="5000"/>
                </a:schemeClr>
              </a:gs>
              <a:gs pos="76000">
                <a:srgbClr val="0D0D0D">
                  <a:alpha val="91000"/>
                </a:srgbClr>
              </a:gs>
              <a:gs pos="0">
                <a:schemeClr val="tx1">
                  <a:lumMod val="95000"/>
                  <a:lumOff val="5000"/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969A609-8BB7-4034-A29F-AA22986EBC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" y="1401097"/>
            <a:ext cx="4592322" cy="5456905"/>
          </a:xfrm>
          <a:custGeom>
            <a:avLst/>
            <a:gdLst>
              <a:gd name="connsiteX0" fmla="*/ 0 w 2811440"/>
              <a:gd name="connsiteY0" fmla="*/ 0 h 2811439"/>
              <a:gd name="connsiteX1" fmla="*/ 1 w 2811440"/>
              <a:gd name="connsiteY1" fmla="*/ 0 h 2811439"/>
              <a:gd name="connsiteX2" fmla="*/ 2811440 w 2811440"/>
              <a:gd name="connsiteY2" fmla="*/ 2811439 h 2811439"/>
              <a:gd name="connsiteX3" fmla="*/ 0 w 2811440"/>
              <a:gd name="connsiteY3" fmla="*/ 2811439 h 281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40" h="2811439">
                <a:moveTo>
                  <a:pt x="0" y="0"/>
                </a:moveTo>
                <a:lnTo>
                  <a:pt x="1" y="0"/>
                </a:lnTo>
                <a:cubicBezTo>
                  <a:pt x="1552716" y="0"/>
                  <a:pt x="2811440" y="1258724"/>
                  <a:pt x="2811440" y="2811439"/>
                </a:cubicBezTo>
                <a:lnTo>
                  <a:pt x="0" y="2811439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BB34C25-9868-4035-825F-00E76F71F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09" y="3429000"/>
            <a:ext cx="5467347" cy="1090612"/>
          </a:xfrm>
        </p:spPr>
        <p:txBody>
          <a:bodyPr anchor="b">
            <a:noAutofit/>
          </a:bodyPr>
          <a:lstStyle>
            <a:lvl1pPr marL="0" indent="0" algn="r">
              <a:buNone/>
              <a:defRPr sz="6000" b="1">
                <a:solidFill>
                  <a:srgbClr val="171717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2B711A-53AE-4EF4-9037-A6C7FCDBB503}"/>
              </a:ext>
            </a:extLst>
          </p:cNvPr>
          <p:cNvCxnSpPr>
            <a:cxnSpLocks/>
          </p:cNvCxnSpPr>
          <p:nvPr userDrawn="1"/>
        </p:nvCxnSpPr>
        <p:spPr>
          <a:xfrm>
            <a:off x="9026006" y="4478972"/>
            <a:ext cx="2329180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76390-1C78-4679-925F-62ABE02E7551}"/>
              </a:ext>
            </a:extLst>
          </p:cNvPr>
          <p:cNvCxnSpPr>
            <a:cxnSpLocks/>
          </p:cNvCxnSpPr>
          <p:nvPr userDrawn="1"/>
        </p:nvCxnSpPr>
        <p:spPr>
          <a:xfrm>
            <a:off x="84367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6261D-85B1-466E-BD13-C8A10576B72E}"/>
              </a:ext>
            </a:extLst>
          </p:cNvPr>
          <p:cNvCxnSpPr>
            <a:cxnSpLocks/>
          </p:cNvCxnSpPr>
          <p:nvPr userDrawn="1"/>
        </p:nvCxnSpPr>
        <p:spPr>
          <a:xfrm>
            <a:off x="7827126" y="4478972"/>
            <a:ext cx="358856" cy="0"/>
          </a:xfrm>
          <a:prstGeom prst="line">
            <a:avLst/>
          </a:prstGeom>
          <a:ln w="76200" cap="rnd">
            <a:gradFill>
              <a:gsLst>
                <a:gs pos="0">
                  <a:schemeClr val="tx2"/>
                </a:gs>
                <a:gs pos="99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C2EFE0-AFAF-4C04-A252-4ACF3F393298}"/>
              </a:ext>
            </a:extLst>
          </p:cNvPr>
          <p:cNvGrpSpPr/>
          <p:nvPr userDrawn="1"/>
        </p:nvGrpSpPr>
        <p:grpSpPr>
          <a:xfrm>
            <a:off x="-5827249" y="868843"/>
            <a:ext cx="11697108" cy="11698411"/>
            <a:chOff x="-5827249" y="868843"/>
            <a:chExt cx="11697108" cy="1169841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430A1E20-29AB-400F-97F8-4B06765002F1}"/>
                </a:ext>
              </a:extLst>
            </p:cNvPr>
            <p:cNvSpPr/>
            <p:nvPr userDrawn="1"/>
          </p:nvSpPr>
          <p:spPr>
            <a:xfrm>
              <a:off x="-5827249" y="87015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2C54F2D-5189-4CEC-B6A0-D5FACD4F73A4}"/>
                </a:ext>
              </a:extLst>
            </p:cNvPr>
            <p:cNvSpPr/>
            <p:nvPr userDrawn="1"/>
          </p:nvSpPr>
          <p:spPr>
            <a:xfrm rot="10800000">
              <a:off x="-5827249" y="868843"/>
              <a:ext cx="11697108" cy="11697101"/>
            </a:xfrm>
            <a:prstGeom prst="arc">
              <a:avLst>
                <a:gd name="adj1" fmla="val 16431029"/>
                <a:gd name="adj2" fmla="val 18272296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309D36-0CFC-40BF-BCA6-C1223F6F42F5}"/>
              </a:ext>
            </a:extLst>
          </p:cNvPr>
          <p:cNvGrpSpPr/>
          <p:nvPr userDrawn="1"/>
        </p:nvGrpSpPr>
        <p:grpSpPr>
          <a:xfrm>
            <a:off x="-5827249" y="868843"/>
            <a:ext cx="11703572" cy="11699721"/>
            <a:chOff x="-5827249" y="868843"/>
            <a:chExt cx="11703572" cy="1169972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A0E8B8A3-B336-42B5-94AB-08FD5970D032}"/>
                </a:ext>
              </a:extLst>
            </p:cNvPr>
            <p:cNvSpPr/>
            <p:nvPr userDrawn="1"/>
          </p:nvSpPr>
          <p:spPr>
            <a:xfrm>
              <a:off x="-5827249" y="87146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noFill/>
            <a:ln w="2540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0358572-6D52-4843-BC39-3079513ED3F4}"/>
                </a:ext>
              </a:extLst>
            </p:cNvPr>
            <p:cNvSpPr/>
            <p:nvPr userDrawn="1"/>
          </p:nvSpPr>
          <p:spPr>
            <a:xfrm rot="10800000">
              <a:off x="-5820785" y="868843"/>
              <a:ext cx="11697108" cy="11697101"/>
            </a:xfrm>
            <a:prstGeom prst="arc">
              <a:avLst>
                <a:gd name="adj1" fmla="val 20248429"/>
                <a:gd name="adj2" fmla="val 21420858"/>
              </a:avLst>
            </a:prstGeom>
            <a:ln w="2540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0270076-F582-4F96-A534-019B5AA7D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2663" y="4563926"/>
            <a:ext cx="5467350" cy="68897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ipsum floor sit </a:t>
            </a:r>
            <a:r>
              <a:rPr lang="en-US" dirty="0" err="1"/>
              <a:t>amet</a:t>
            </a:r>
            <a:endParaRPr lang="en-ID" dirty="0"/>
          </a:p>
        </p:txBody>
      </p:sp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148564" y="6438522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5900827"/>
            <a:ext cx="1361498" cy="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12" y="5540284"/>
            <a:ext cx="1123134" cy="8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8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48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61363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9050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60342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84320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84320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30389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48076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29368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353346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53346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98394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516081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97373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521351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21351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43978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61665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42957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266935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66935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13003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30691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11983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435961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35961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01" y="6085365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96" y="5434655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1983257" y="6452170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335848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353535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334827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58805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58805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77922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95609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76901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500879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500879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B97FABD-928C-4817-9B23-EB6B6372C0B2}"/>
              </a:ext>
            </a:extLst>
          </p:cNvPr>
          <p:cNvSpPr/>
          <p:nvPr userDrawn="1"/>
        </p:nvSpPr>
        <p:spPr>
          <a:xfrm>
            <a:off x="6494650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0A8EFC8-CDAF-41E1-8E7E-1FB0155B1369}"/>
              </a:ext>
            </a:extLst>
          </p:cNvPr>
          <p:cNvSpPr/>
          <p:nvPr userDrawn="1"/>
        </p:nvSpPr>
        <p:spPr>
          <a:xfrm>
            <a:off x="6678323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A4CC26FB-A64F-4423-A0AF-D81AB14B0FB5}"/>
              </a:ext>
            </a:extLst>
          </p:cNvPr>
          <p:cNvSpPr/>
          <p:nvPr userDrawn="1"/>
        </p:nvSpPr>
        <p:spPr>
          <a:xfrm>
            <a:off x="6491246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6BAA6A9-3AB1-4804-963D-4531AD2458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301361DB-12D0-4A87-B6BE-D469F65C37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C7E1404-737F-4102-A1CC-9DB8371B1307}"/>
              </a:ext>
            </a:extLst>
          </p:cNvPr>
          <p:cNvSpPr/>
          <p:nvPr userDrawn="1"/>
        </p:nvSpPr>
        <p:spPr>
          <a:xfrm>
            <a:off x="6494650" y="335848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76D1DA4-6BA5-4EF3-8B52-43443DC3886A}"/>
              </a:ext>
            </a:extLst>
          </p:cNvPr>
          <p:cNvSpPr/>
          <p:nvPr userDrawn="1"/>
        </p:nvSpPr>
        <p:spPr>
          <a:xfrm>
            <a:off x="6678323" y="353535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5A5F2FC-0C5F-4B1C-AC35-0B3D2B9C03C8}"/>
              </a:ext>
            </a:extLst>
          </p:cNvPr>
          <p:cNvSpPr/>
          <p:nvPr userDrawn="1"/>
        </p:nvSpPr>
        <p:spPr>
          <a:xfrm>
            <a:off x="6491246" y="334827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56C415EC-1AF5-4F4A-B6C3-A1F62506A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358805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69A19BAB-9A39-44F5-A3D3-E52BE644BA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58805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2D0A4D7-35B8-466D-B615-68648B1B486C}"/>
              </a:ext>
            </a:extLst>
          </p:cNvPr>
          <p:cNvSpPr/>
          <p:nvPr userDrawn="1"/>
        </p:nvSpPr>
        <p:spPr>
          <a:xfrm>
            <a:off x="6494650" y="477922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88F3C42-E5B2-4944-B7EA-AF33B1280DBA}"/>
              </a:ext>
            </a:extLst>
          </p:cNvPr>
          <p:cNvSpPr/>
          <p:nvPr userDrawn="1"/>
        </p:nvSpPr>
        <p:spPr>
          <a:xfrm>
            <a:off x="6678323" y="495609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FCEF4813-6F35-4015-BC24-8840B89A00F4}"/>
              </a:ext>
            </a:extLst>
          </p:cNvPr>
          <p:cNvSpPr/>
          <p:nvPr userDrawn="1"/>
        </p:nvSpPr>
        <p:spPr>
          <a:xfrm>
            <a:off x="6491246" y="476901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C31B6D0B-6352-4642-97AA-198D5D5E93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3" y="5008797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5CAA3B70-B713-44E0-A069-BADE4B12EF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500879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pic>
        <p:nvPicPr>
          <p:cNvPr id="4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3" y="6333982"/>
            <a:ext cx="1317600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84" y="5854818"/>
            <a:ext cx="1318055" cy="9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48298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65985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47277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5" y="1712558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71255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766742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2943614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756537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5" y="2996317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2996317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5" y="4303929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494650" y="1493189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6678323" y="1670061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6491246" y="1482984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1" y="1722764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1722764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/>
          <p:nvPr userDrawn="1"/>
        </p:nvSpPr>
        <p:spPr>
          <a:xfrm>
            <a:off x="6494650" y="2776570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/>
          <p:nvPr userDrawn="1"/>
        </p:nvSpPr>
        <p:spPr>
          <a:xfrm>
            <a:off x="6678323" y="2953442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/>
          <p:nvPr userDrawn="1"/>
        </p:nvSpPr>
        <p:spPr>
          <a:xfrm>
            <a:off x="6491246" y="2766365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1" y="3006145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3006145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/>
          <p:nvPr userDrawn="1"/>
        </p:nvSpPr>
        <p:spPr>
          <a:xfrm>
            <a:off x="6494650" y="407397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/>
          <p:nvPr userDrawn="1"/>
        </p:nvSpPr>
        <p:spPr>
          <a:xfrm>
            <a:off x="6678323" y="425084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/>
          <p:nvPr userDrawn="1"/>
        </p:nvSpPr>
        <p:spPr>
          <a:xfrm>
            <a:off x="6491246" y="406377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321" y="4303552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4838" y="430355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/>
          <p:nvPr userDrawn="1"/>
        </p:nvSpPr>
        <p:spPr>
          <a:xfrm>
            <a:off x="3505738" y="529970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/>
          <p:nvPr userDrawn="1"/>
        </p:nvSpPr>
        <p:spPr>
          <a:xfrm>
            <a:off x="3689411" y="547657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/>
          <p:nvPr userDrawn="1"/>
        </p:nvSpPr>
        <p:spPr>
          <a:xfrm>
            <a:off x="3502334" y="528949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89409" y="5529276"/>
            <a:ext cx="720978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5926" y="552927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42750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57042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1650164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153757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171444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152737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1767150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176715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280768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298455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279748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303726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303726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603194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786867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599790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867" y="430392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3382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5921FA-6F80-43F7-B9CB-1434466FB7F3}"/>
              </a:ext>
            </a:extLst>
          </p:cNvPr>
          <p:cNvSpPr/>
          <p:nvPr userDrawn="1"/>
        </p:nvSpPr>
        <p:spPr>
          <a:xfrm>
            <a:off x="603194" y="534319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36B4F2-9CC4-4BBD-850F-4C7053155FD2}"/>
              </a:ext>
            </a:extLst>
          </p:cNvPr>
          <p:cNvSpPr/>
          <p:nvPr userDrawn="1"/>
        </p:nvSpPr>
        <p:spPr>
          <a:xfrm>
            <a:off x="786867" y="552006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F774E89C-E4A9-4263-98CF-C75B2A3530B0}"/>
              </a:ext>
            </a:extLst>
          </p:cNvPr>
          <p:cNvSpPr/>
          <p:nvPr userDrawn="1"/>
        </p:nvSpPr>
        <p:spPr>
          <a:xfrm>
            <a:off x="599790" y="533299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B73995-1549-429E-B1FB-DE4A72EE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867" y="557277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A8BE6BAF-AE50-4AA6-BC45-3C6B7F3501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3382" y="557277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319D2AE-58E1-4686-B6AB-963AA96F4B5E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1537575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72FB4C-B029-41E2-9C61-E6ED71DFBE9F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1714447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D41EAC2-FD94-4BC3-A432-88DCCDEE6871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1527370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6C523BD7-291D-4704-BC82-F03BBA72988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678323" y="1767150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EFEE910F-AA27-46B4-81BD-BDF17A78652C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464838" y="1767150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5</a:t>
            </a:r>
            <a:endParaRPr lang="en-ID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88C2B86-F6FE-4BCC-930A-6EFB3FAAFF87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280768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8D26E6-696F-43E7-BE0E-E13D578F2404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298455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2BA32BD2-A93B-4E53-892B-93B2E5CF4E05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279748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C9022F73-3EA3-4CFA-8053-CC96E91D44E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678323" y="303726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6E69F06A-0500-4F65-8830-59BB7FC1276C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464838" y="303726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6</a:t>
            </a:r>
            <a:endParaRPr lang="en-ID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0110CE-FE69-4CC9-90DA-AD720B9D197D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407435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8DAA51-E9E0-4D8D-A0FA-A6AAC82CD3F0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425122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96063E81-5852-4AD0-A9A2-B53FDBE89462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406414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B1EE0E7D-466F-4C9E-9C4E-653DA4CDA64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678323" y="430392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34058E3-F233-49B3-84AB-3167E2685E9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7464838" y="430392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7</a:t>
            </a:r>
            <a:endParaRPr lang="en-ID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FBB5CD-C293-46E7-BEEC-3D2DCDB0A870}"/>
              </a:ext>
            </a:extLst>
          </p:cNvPr>
          <p:cNvSpPr>
            <a:spLocks noChangeAspect="1"/>
          </p:cNvSpPr>
          <p:nvPr userDrawn="1"/>
        </p:nvSpPr>
        <p:spPr>
          <a:xfrm>
            <a:off x="6494650" y="5343197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24D0FA-A2B5-479E-ABC8-A1BDFDE250F1}"/>
              </a:ext>
            </a:extLst>
          </p:cNvPr>
          <p:cNvSpPr>
            <a:spLocks noChangeAspect="1"/>
          </p:cNvSpPr>
          <p:nvPr userDrawn="1"/>
        </p:nvSpPr>
        <p:spPr>
          <a:xfrm>
            <a:off x="6678323" y="5520069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99F1A7AE-1719-4DD3-ADC3-6433CE79A5A5}"/>
              </a:ext>
            </a:extLst>
          </p:cNvPr>
          <p:cNvSpPr>
            <a:spLocks noChangeAspect="1"/>
          </p:cNvSpPr>
          <p:nvPr userDrawn="1"/>
        </p:nvSpPr>
        <p:spPr>
          <a:xfrm>
            <a:off x="6491246" y="5332992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65850382-F346-449B-9F1F-5A52B83282A8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6678323" y="5572772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429AE10E-5F6C-426B-A8C1-E6AE1A5D9BC6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464838" y="5572772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8</a:t>
            </a:r>
            <a:endParaRPr lang="en-ID" dirty="0"/>
          </a:p>
        </p:txBody>
      </p:sp>
      <p:pic>
        <p:nvPicPr>
          <p:cNvPr id="5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70" y="88470"/>
            <a:ext cx="1816196" cy="8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70046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649767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52" y="395820"/>
            <a:ext cx="1537135" cy="1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9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250" tmFilter="0, 0; .2, .5; .8, .5; 1, 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25" autoRev="1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3" dur="250" tmFilter="0, 0; .2, .5; .8, .5; 1, 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25" autoRev="1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9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9" dur="250" tmFilter="0, 0; .2, .5; .8, .5; 1, 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125" autoRev="1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6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6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7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7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3925431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688452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840000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1557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13355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66372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2494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925897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702199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717353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509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4689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991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16033" y="5679797"/>
            <a:ext cx="2900400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3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2761419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524440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675988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545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9343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2360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2360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1EB53-F665-4A86-9A41-CAA87D2C270D}"/>
              </a:ext>
            </a:extLst>
          </p:cNvPr>
          <p:cNvSpPr/>
          <p:nvPr userDrawn="1"/>
        </p:nvSpPr>
        <p:spPr>
          <a:xfrm>
            <a:off x="659263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911B30-62F4-42B6-8E84-FD65EA6E5F49}"/>
              </a:ext>
            </a:extLst>
          </p:cNvPr>
          <p:cNvSpPr/>
          <p:nvPr userDrawn="1"/>
        </p:nvSpPr>
        <p:spPr>
          <a:xfrm>
            <a:off x="435565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0C86B8-65FD-4CEB-8243-2234D90F6B87}"/>
              </a:ext>
            </a:extLst>
          </p:cNvPr>
          <p:cNvSpPr/>
          <p:nvPr userDrawn="1"/>
        </p:nvSpPr>
        <p:spPr>
          <a:xfrm>
            <a:off x="450720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0A403DB-6A39-403E-8386-10EFC7012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876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2</a:t>
            </a:r>
            <a:endParaRPr lang="en-ID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48A2EC2-8E5F-4861-8F6C-99BC6416AF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055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B76F011C-433A-44CB-B2CC-79E6078170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3357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31EC76C7-DA76-4AC2-BA4D-33AAA83823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3357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D2C61D-68F8-4E0A-9C84-9D0C7B88DE2C}"/>
              </a:ext>
            </a:extLst>
          </p:cNvPr>
          <p:cNvSpPr/>
          <p:nvPr userDrawn="1"/>
        </p:nvSpPr>
        <p:spPr>
          <a:xfrm>
            <a:off x="104229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17268C-61D4-45C1-B990-0B10F1CB5AC8}"/>
              </a:ext>
            </a:extLst>
          </p:cNvPr>
          <p:cNvSpPr/>
          <p:nvPr userDrawn="1"/>
        </p:nvSpPr>
        <p:spPr>
          <a:xfrm>
            <a:off x="8186001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FD1DB-78F0-4D69-82F0-5E6EF3811FDC}"/>
              </a:ext>
            </a:extLst>
          </p:cNvPr>
          <p:cNvSpPr/>
          <p:nvPr userDrawn="1"/>
        </p:nvSpPr>
        <p:spPr>
          <a:xfrm>
            <a:off x="8337549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D2FB3C6-F659-4433-8772-996CC1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9106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3</a:t>
            </a:r>
            <a:endParaRPr lang="en-ID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64DA40C-E011-41ED-BE48-B37AA88268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0904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618DDC5-9CC5-4489-969F-89F4F763EF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63921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FA323909-5E98-4857-9381-53DE2204EA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3921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37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1650164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70" y="88470"/>
            <a:ext cx="1816196" cy="8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60" y="6529102"/>
            <a:ext cx="541207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649767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52" y="395820"/>
            <a:ext cx="1537135" cy="1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513670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659722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1207207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1358755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8620" y="2776922"/>
            <a:ext cx="2935348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91812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58620" y="3525601"/>
            <a:ext cx="2935348" cy="161900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8620" y="552702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69" y="6085365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64" y="5434655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98548" y="6465818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22E0AB-020E-4CEB-8C80-938E14FED6FE}"/>
              </a:ext>
            </a:extLst>
          </p:cNvPr>
          <p:cNvSpPr/>
          <p:nvPr userDrawn="1"/>
        </p:nvSpPr>
        <p:spPr>
          <a:xfrm>
            <a:off x="10537756" y="357377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5295780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8703134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5447814" y="1960237"/>
            <a:ext cx="5384945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3377" y="2776922"/>
            <a:ext cx="2935348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Product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80871" y="2397981"/>
            <a:ext cx="4518830" cy="3425726"/>
          </a:xfrm>
        </p:spPr>
        <p:txBody>
          <a:bodyPr/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93377" y="3525601"/>
            <a:ext cx="2935348" cy="161900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3377" y="5335953"/>
            <a:ext cx="2935348" cy="311790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772341" y="6465818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98" y="6078340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" y="5415927"/>
            <a:ext cx="1873602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1103690" y="3173445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91914" y="127730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1721453" y="1646797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4033" y="1509549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01" y="3117202"/>
            <a:ext cx="3633617" cy="6155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01" y="3774275"/>
            <a:ext cx="3633617" cy="49319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6095201" y="3774275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200" y="4292871"/>
            <a:ext cx="3633617" cy="213064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  <p:pic>
        <p:nvPicPr>
          <p:cNvPr id="2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18" y="1232448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13" y="5336781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98548" y="6493114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4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3236686" y="348962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8352" y="690628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2D2D51-3A74-4F3A-B202-8375B5E30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352" y="690628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  <a:alpha val="83000"/>
                </a:schemeClr>
              </a:gs>
              <a:gs pos="0">
                <a:schemeClr val="tx2">
                  <a:lumMod val="50000"/>
                  <a:alpha val="92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3230880" y="343156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3230880" y="343157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ACDD50-F2B6-4445-9FB5-A89479C2EB22}"/>
              </a:ext>
            </a:extLst>
          </p:cNvPr>
          <p:cNvGrpSpPr/>
          <p:nvPr userDrawn="1"/>
        </p:nvGrpSpPr>
        <p:grpSpPr>
          <a:xfrm>
            <a:off x="2933702" y="45977"/>
            <a:ext cx="6324598" cy="6324599"/>
            <a:chOff x="2933702" y="266701"/>
            <a:chExt cx="6324598" cy="6324599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E5A82E9-D03B-4481-A439-CC8F3D3379E4}"/>
                </a:ext>
              </a:extLst>
            </p:cNvPr>
            <p:cNvSpPr/>
            <p:nvPr userDrawn="1"/>
          </p:nvSpPr>
          <p:spPr>
            <a:xfrm>
              <a:off x="2933702" y="266702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15C2B77-C96C-4C3D-B237-EB4B85C9E5A7}"/>
                </a:ext>
              </a:extLst>
            </p:cNvPr>
            <p:cNvSpPr/>
            <p:nvPr userDrawn="1"/>
          </p:nvSpPr>
          <p:spPr>
            <a:xfrm rot="10800000">
              <a:off x="2933702" y="266701"/>
              <a:ext cx="6324598" cy="6324598"/>
            </a:xfrm>
            <a:prstGeom prst="arc">
              <a:avLst>
                <a:gd name="adj1" fmla="val 12132381"/>
                <a:gd name="adj2" fmla="val 15678836"/>
              </a:avLst>
            </a:prstGeom>
            <a:ln w="508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3771963" y="1293751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2327" y="2110668"/>
            <a:ext cx="5467347" cy="109760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8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SLIDE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0880" y="3332120"/>
            <a:ext cx="5730240" cy="5025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endParaRPr lang="en-ID" dirty="0"/>
          </a:p>
        </p:txBody>
      </p:sp>
      <p:sp>
        <p:nvSpPr>
          <p:cNvPr id="34" name="Text Placeholder 46">
            <a:extLst>
              <a:ext uri="{FF2B5EF4-FFF2-40B4-BE49-F238E27FC236}">
                <a16:creationId xmlns:a16="http://schemas.microsoft.com/office/drawing/2014/main" id="{CC676C60-39A3-43A9-8B43-EBCC53CFC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5" y="3906314"/>
            <a:ext cx="5467350" cy="346664"/>
          </a:xfrm>
        </p:spPr>
        <p:txBody>
          <a:bodyPr>
            <a:normAutofit/>
          </a:bodyPr>
          <a:lstStyle>
            <a:lvl1pPr marL="0" indent="0" algn="ctr">
              <a:buNone/>
              <a:defRPr sz="18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by: Your Name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/>
      <p:bldP spid="13" grpId="0" uiExpand="1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4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529053" y="3118853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587592" y="1222709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6388703" y="1592205"/>
            <a:ext cx="3758113" cy="4776716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45324" y="1454957"/>
            <a:ext cx="3758113" cy="4776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14" y="3240034"/>
            <a:ext cx="3633617" cy="615566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14" y="3897107"/>
            <a:ext cx="3633617" cy="493196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3766820" y="389710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32313" y="4415703"/>
            <a:ext cx="3633617" cy="2130642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690924" y="6440720"/>
            <a:ext cx="524116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6078340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5" y="4556118"/>
            <a:ext cx="1873602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4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6870C-97D5-41DB-B5EF-9A82987FD999}"/>
              </a:ext>
            </a:extLst>
          </p:cNvPr>
          <p:cNvSpPr/>
          <p:nvPr userDrawn="1"/>
        </p:nvSpPr>
        <p:spPr>
          <a:xfrm>
            <a:off x="1554315" y="2794601"/>
            <a:ext cx="1393672" cy="1393672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9101158" y="356396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9229064" y="140013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B40E2-B567-4C21-B261-6C9DE517C3BB}"/>
              </a:ext>
            </a:extLst>
          </p:cNvPr>
          <p:cNvSpPr/>
          <p:nvPr userDrawn="1"/>
        </p:nvSpPr>
        <p:spPr>
          <a:xfrm>
            <a:off x="2570674" y="1723358"/>
            <a:ext cx="7081920" cy="2736984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2243" y="1632382"/>
            <a:ext cx="7315872" cy="2609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9991" y="4583300"/>
            <a:ext cx="3633617" cy="50668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Project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AA46728-DEEE-4F3B-9A14-C811954883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9991" y="5131487"/>
            <a:ext cx="3633617" cy="4455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00 – 00 - 0000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B3041-01E1-4D3B-BF33-00DEB135A5C2}"/>
              </a:ext>
            </a:extLst>
          </p:cNvPr>
          <p:cNvCxnSpPr>
            <a:cxnSpLocks/>
          </p:cNvCxnSpPr>
          <p:nvPr userDrawn="1"/>
        </p:nvCxnSpPr>
        <p:spPr>
          <a:xfrm>
            <a:off x="4932209" y="5131487"/>
            <a:ext cx="2329180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586" y="5618551"/>
            <a:ext cx="6294428" cy="69372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25A55D-0E5A-4F3E-ADDF-5FA8B41784C7}"/>
              </a:ext>
            </a:extLst>
          </p:cNvPr>
          <p:cNvSpPr/>
          <p:nvPr userDrawn="1"/>
        </p:nvSpPr>
        <p:spPr>
          <a:xfrm>
            <a:off x="623118" y="1503273"/>
            <a:ext cx="1588577" cy="1588577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4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7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8" grpId="0" animBg="1"/>
      <p:bldP spid="6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BB59CF5-491B-42C4-AED1-83870084A70C}"/>
              </a:ext>
            </a:extLst>
          </p:cNvPr>
          <p:cNvSpPr/>
          <p:nvPr userDrawn="1"/>
        </p:nvSpPr>
        <p:spPr>
          <a:xfrm>
            <a:off x="8982532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6776DA9-9CCB-4F0C-95BD-1147FEE62D45}"/>
              </a:ext>
            </a:extLst>
          </p:cNvPr>
          <p:cNvSpPr/>
          <p:nvPr userDrawn="1"/>
        </p:nvSpPr>
        <p:spPr>
          <a:xfrm>
            <a:off x="1845129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40AE15D-CD2F-4BCE-86C5-6E9E6133CBAD}"/>
              </a:ext>
            </a:extLst>
          </p:cNvPr>
          <p:cNvSpPr/>
          <p:nvPr userDrawn="1"/>
        </p:nvSpPr>
        <p:spPr>
          <a:xfrm>
            <a:off x="2409373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55C4A6-0C0F-4FC6-9976-F3BA131798C2}"/>
              </a:ext>
            </a:extLst>
          </p:cNvPr>
          <p:cNvCxnSpPr/>
          <p:nvPr userDrawn="1"/>
        </p:nvCxnSpPr>
        <p:spPr>
          <a:xfrm>
            <a:off x="2527298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239CC360-5F63-4BCA-BEA4-2A6EB01262E9}"/>
              </a:ext>
            </a:extLst>
          </p:cNvPr>
          <p:cNvSpPr/>
          <p:nvPr userDrawn="1"/>
        </p:nvSpPr>
        <p:spPr>
          <a:xfrm>
            <a:off x="1737857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411171A-9DB0-4858-960B-FCAA6F70F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4F24BEA-B778-454A-984B-8F1523B60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12192000" cy="1596571"/>
          </a:xfrm>
          <a:custGeom>
            <a:avLst/>
            <a:gdLst>
              <a:gd name="connsiteX0" fmla="*/ 0 w 12192000"/>
              <a:gd name="connsiteY0" fmla="*/ 0 h 1596571"/>
              <a:gd name="connsiteX1" fmla="*/ 12192000 w 12192000"/>
              <a:gd name="connsiteY1" fmla="*/ 0 h 1596571"/>
              <a:gd name="connsiteX2" fmla="*/ 12192000 w 12192000"/>
              <a:gd name="connsiteY2" fmla="*/ 1596571 h 1596571"/>
              <a:gd name="connsiteX3" fmla="*/ 10441216 w 12192000"/>
              <a:gd name="connsiteY3" fmla="*/ 1596571 h 1596571"/>
              <a:gd name="connsiteX4" fmla="*/ 9664701 w 12192000"/>
              <a:gd name="connsiteY4" fmla="*/ 820056 h 1596571"/>
              <a:gd name="connsiteX5" fmla="*/ 8888186 w 12192000"/>
              <a:gd name="connsiteY5" fmla="*/ 1596571 h 1596571"/>
              <a:gd name="connsiteX6" fmla="*/ 6872516 w 12192000"/>
              <a:gd name="connsiteY6" fmla="*/ 1596571 h 1596571"/>
              <a:gd name="connsiteX7" fmla="*/ 6096001 w 12192000"/>
              <a:gd name="connsiteY7" fmla="*/ 820056 h 1596571"/>
              <a:gd name="connsiteX8" fmla="*/ 5319486 w 12192000"/>
              <a:gd name="connsiteY8" fmla="*/ 1596571 h 1596571"/>
              <a:gd name="connsiteX9" fmla="*/ 3303816 w 12192000"/>
              <a:gd name="connsiteY9" fmla="*/ 1596571 h 1596571"/>
              <a:gd name="connsiteX10" fmla="*/ 2527301 w 12192000"/>
              <a:gd name="connsiteY10" fmla="*/ 820056 h 1596571"/>
              <a:gd name="connsiteX11" fmla="*/ 1750786 w 12192000"/>
              <a:gd name="connsiteY11" fmla="*/ 1596571 h 1596571"/>
              <a:gd name="connsiteX12" fmla="*/ 0 w 12192000"/>
              <a:gd name="connsiteY12" fmla="*/ 1596571 h 15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6571">
                <a:moveTo>
                  <a:pt x="0" y="0"/>
                </a:moveTo>
                <a:lnTo>
                  <a:pt x="12192000" y="0"/>
                </a:lnTo>
                <a:lnTo>
                  <a:pt x="12192000" y="1596571"/>
                </a:lnTo>
                <a:lnTo>
                  <a:pt x="10441216" y="1596571"/>
                </a:lnTo>
                <a:cubicBezTo>
                  <a:pt x="10441216" y="1167714"/>
                  <a:pt x="10093558" y="820056"/>
                  <a:pt x="9664701" y="820056"/>
                </a:cubicBezTo>
                <a:cubicBezTo>
                  <a:pt x="9235844" y="820056"/>
                  <a:pt x="8888186" y="1167714"/>
                  <a:pt x="8888186" y="1596571"/>
                </a:cubicBezTo>
                <a:lnTo>
                  <a:pt x="6872516" y="1596571"/>
                </a:lnTo>
                <a:cubicBezTo>
                  <a:pt x="6872516" y="1167714"/>
                  <a:pt x="6524858" y="820056"/>
                  <a:pt x="6096001" y="820056"/>
                </a:cubicBezTo>
                <a:cubicBezTo>
                  <a:pt x="5667144" y="820056"/>
                  <a:pt x="5319486" y="1167714"/>
                  <a:pt x="5319486" y="1596571"/>
                </a:cubicBezTo>
                <a:lnTo>
                  <a:pt x="3303816" y="1596571"/>
                </a:lnTo>
                <a:cubicBezTo>
                  <a:pt x="3303816" y="1167714"/>
                  <a:pt x="2956158" y="820056"/>
                  <a:pt x="2527301" y="820056"/>
                </a:cubicBezTo>
                <a:cubicBezTo>
                  <a:pt x="2098444" y="820056"/>
                  <a:pt x="1750786" y="1167714"/>
                  <a:pt x="1750786" y="1596571"/>
                </a:cubicBezTo>
                <a:lnTo>
                  <a:pt x="0" y="1596571"/>
                </a:lnTo>
                <a:close/>
              </a:path>
            </a:pathLst>
          </a:custGeom>
          <a:gradFill>
            <a:gsLst>
              <a:gs pos="100000">
                <a:schemeClr val="tx2">
                  <a:alpha val="86000"/>
                </a:schemeClr>
              </a:gs>
              <a:gs pos="0">
                <a:schemeClr val="tx2">
                  <a:lumMod val="50000"/>
                  <a:alpha val="9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8079FC65-9DCD-456C-95C0-90048C40E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1690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8A88588D-1E97-47F2-8E04-0B8B0C77C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6496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79E64DFC-26F5-49EC-934C-8D2B3640FB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4696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50440BB-FB28-4408-ACA1-3162A540C723}"/>
              </a:ext>
            </a:extLst>
          </p:cNvPr>
          <p:cNvSpPr/>
          <p:nvPr userDrawn="1"/>
        </p:nvSpPr>
        <p:spPr>
          <a:xfrm>
            <a:off x="5413831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DC813FF-624F-4816-8AFD-2C00F9BF9767}"/>
              </a:ext>
            </a:extLst>
          </p:cNvPr>
          <p:cNvSpPr/>
          <p:nvPr userDrawn="1"/>
        </p:nvSpPr>
        <p:spPr>
          <a:xfrm>
            <a:off x="5978075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105E6C6-1AA7-4FC9-BA49-8A90B52961C4}"/>
              </a:ext>
            </a:extLst>
          </p:cNvPr>
          <p:cNvCxnSpPr/>
          <p:nvPr userDrawn="1"/>
        </p:nvCxnSpPr>
        <p:spPr>
          <a:xfrm>
            <a:off x="6096000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>
            <a:extLst>
              <a:ext uri="{FF2B5EF4-FFF2-40B4-BE49-F238E27FC236}">
                <a16:creationId xmlns:a16="http://schemas.microsoft.com/office/drawing/2014/main" id="{988F8E46-085E-4B18-A0D9-FCB9375D8524}"/>
              </a:ext>
            </a:extLst>
          </p:cNvPr>
          <p:cNvSpPr/>
          <p:nvPr userDrawn="1"/>
        </p:nvSpPr>
        <p:spPr>
          <a:xfrm>
            <a:off x="5306559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565114AE-9CC5-4DFC-8E18-3A0F956B2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0392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48E95A35-572A-4329-B2F6-C1715289FF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5198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0B97A369-ECAF-4710-AFBD-BEA73DF658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3398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00AF6CB-2677-412D-AAAB-26F8EA2568CD}"/>
              </a:ext>
            </a:extLst>
          </p:cNvPr>
          <p:cNvSpPr/>
          <p:nvPr userDrawn="1"/>
        </p:nvSpPr>
        <p:spPr>
          <a:xfrm>
            <a:off x="9546776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F55184-0FD0-4531-AEC9-0DBDEE542D25}"/>
              </a:ext>
            </a:extLst>
          </p:cNvPr>
          <p:cNvCxnSpPr/>
          <p:nvPr userDrawn="1"/>
        </p:nvCxnSpPr>
        <p:spPr>
          <a:xfrm>
            <a:off x="9664701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id="{7C71B3C1-EB83-4EE0-A8D0-06B2E0F86C9C}"/>
              </a:ext>
            </a:extLst>
          </p:cNvPr>
          <p:cNvSpPr/>
          <p:nvPr userDrawn="1"/>
        </p:nvSpPr>
        <p:spPr>
          <a:xfrm>
            <a:off x="8875260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5AAFEC95-40E4-4E48-A8F2-B23F784C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59093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id="{E4D1C6D6-C05C-4EA4-99CF-243648CB9C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43899" y="4944146"/>
            <a:ext cx="2641604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id="{79BC0231-1EBB-4121-BBB1-115848144E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2099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11" y="135816"/>
            <a:ext cx="1281262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6" y="162659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71" y="135816"/>
            <a:ext cx="1333624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1" grpId="0" animBg="1"/>
      <p:bldP spid="36" grpId="0" animBg="1"/>
      <p:bldP spid="36" grpId="1" animBg="1"/>
      <p:bldP spid="32" grpId="0" animBg="1"/>
      <p:bldP spid="28" grpId="0"/>
      <p:bldP spid="31" grpId="0" build="p" animBg="1">
        <p:tmplLst>
          <p:tmpl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2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78" grpId="1" animBg="1"/>
      <p:bldP spid="80" grpId="0" animBg="1"/>
      <p:bldP spid="8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5" grpId="1" animBg="1"/>
      <p:bldP spid="87" grpId="0" animBg="1"/>
      <p:bldP spid="8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C17737-46C3-4582-92F7-5CB0ED75B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3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2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2905F5-CCAC-4992-A871-8E721C13A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1998" cy="1584204"/>
          </a:xfrm>
          <a:custGeom>
            <a:avLst/>
            <a:gdLst>
              <a:gd name="connsiteX0" fmla="*/ 0 w 12191998"/>
              <a:gd name="connsiteY0" fmla="*/ 0 h 1584204"/>
              <a:gd name="connsiteX1" fmla="*/ 12191998 w 12191998"/>
              <a:gd name="connsiteY1" fmla="*/ 0 h 1584204"/>
              <a:gd name="connsiteX2" fmla="*/ 12191998 w 12191998"/>
              <a:gd name="connsiteY2" fmla="*/ 1584204 h 1584204"/>
              <a:gd name="connsiteX3" fmla="*/ 11462399 w 12191998"/>
              <a:gd name="connsiteY3" fmla="*/ 1584204 h 1584204"/>
              <a:gd name="connsiteX4" fmla="*/ 11462667 w 12191998"/>
              <a:gd name="connsiteY4" fmla="*/ 1581544 h 1584204"/>
              <a:gd name="connsiteX5" fmla="*/ 10673225 w 12191998"/>
              <a:gd name="connsiteY5" fmla="*/ 792102 h 1584204"/>
              <a:gd name="connsiteX6" fmla="*/ 9883783 w 12191998"/>
              <a:gd name="connsiteY6" fmla="*/ 1581544 h 1584204"/>
              <a:gd name="connsiteX7" fmla="*/ 9884051 w 12191998"/>
              <a:gd name="connsiteY7" fmla="*/ 1584204 h 1584204"/>
              <a:gd name="connsiteX8" fmla="*/ 9173786 w 12191998"/>
              <a:gd name="connsiteY8" fmla="*/ 1584204 h 1584204"/>
              <a:gd name="connsiteX9" fmla="*/ 9174054 w 12191998"/>
              <a:gd name="connsiteY9" fmla="*/ 1581544 h 1584204"/>
              <a:gd name="connsiteX10" fmla="*/ 8384612 w 12191998"/>
              <a:gd name="connsiteY10" fmla="*/ 792102 h 1584204"/>
              <a:gd name="connsiteX11" fmla="*/ 7595170 w 12191998"/>
              <a:gd name="connsiteY11" fmla="*/ 1581544 h 1584204"/>
              <a:gd name="connsiteX12" fmla="*/ 7595438 w 12191998"/>
              <a:gd name="connsiteY12" fmla="*/ 1584204 h 1584204"/>
              <a:gd name="connsiteX13" fmla="*/ 6885172 w 12191998"/>
              <a:gd name="connsiteY13" fmla="*/ 1584204 h 1584204"/>
              <a:gd name="connsiteX14" fmla="*/ 6885440 w 12191998"/>
              <a:gd name="connsiteY14" fmla="*/ 1581544 h 1584204"/>
              <a:gd name="connsiteX15" fmla="*/ 6095998 w 12191998"/>
              <a:gd name="connsiteY15" fmla="*/ 792102 h 1584204"/>
              <a:gd name="connsiteX16" fmla="*/ 5306556 w 12191998"/>
              <a:gd name="connsiteY16" fmla="*/ 1581544 h 1584204"/>
              <a:gd name="connsiteX17" fmla="*/ 5306825 w 12191998"/>
              <a:gd name="connsiteY17" fmla="*/ 1584204 h 1584204"/>
              <a:gd name="connsiteX18" fmla="*/ 4596559 w 12191998"/>
              <a:gd name="connsiteY18" fmla="*/ 1584204 h 1584204"/>
              <a:gd name="connsiteX19" fmla="*/ 4596827 w 12191998"/>
              <a:gd name="connsiteY19" fmla="*/ 1581544 h 1584204"/>
              <a:gd name="connsiteX20" fmla="*/ 3807385 w 12191998"/>
              <a:gd name="connsiteY20" fmla="*/ 792102 h 1584204"/>
              <a:gd name="connsiteX21" fmla="*/ 3017943 w 12191998"/>
              <a:gd name="connsiteY21" fmla="*/ 1581544 h 1584204"/>
              <a:gd name="connsiteX22" fmla="*/ 3018211 w 12191998"/>
              <a:gd name="connsiteY22" fmla="*/ 1584204 h 1584204"/>
              <a:gd name="connsiteX23" fmla="*/ 2307945 w 12191998"/>
              <a:gd name="connsiteY23" fmla="*/ 1584204 h 1584204"/>
              <a:gd name="connsiteX24" fmla="*/ 2308213 w 12191998"/>
              <a:gd name="connsiteY24" fmla="*/ 1581544 h 1584204"/>
              <a:gd name="connsiteX25" fmla="*/ 1518771 w 12191998"/>
              <a:gd name="connsiteY25" fmla="*/ 792102 h 1584204"/>
              <a:gd name="connsiteX26" fmla="*/ 729329 w 12191998"/>
              <a:gd name="connsiteY26" fmla="*/ 1581544 h 1584204"/>
              <a:gd name="connsiteX27" fmla="*/ 729597 w 12191998"/>
              <a:gd name="connsiteY27" fmla="*/ 1584204 h 1584204"/>
              <a:gd name="connsiteX28" fmla="*/ 0 w 12191998"/>
              <a:gd name="connsiteY28" fmla="*/ 1584204 h 158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1584204">
                <a:moveTo>
                  <a:pt x="0" y="0"/>
                </a:moveTo>
                <a:lnTo>
                  <a:pt x="12191998" y="0"/>
                </a:lnTo>
                <a:lnTo>
                  <a:pt x="12191998" y="1584204"/>
                </a:lnTo>
                <a:lnTo>
                  <a:pt x="11462399" y="1584204"/>
                </a:lnTo>
                <a:lnTo>
                  <a:pt x="11462667" y="1581544"/>
                </a:lnTo>
                <a:cubicBezTo>
                  <a:pt x="11462667" y="1145547"/>
                  <a:pt x="11109222" y="792102"/>
                  <a:pt x="10673225" y="792102"/>
                </a:cubicBezTo>
                <a:cubicBezTo>
                  <a:pt x="10237228" y="792102"/>
                  <a:pt x="9883783" y="1145547"/>
                  <a:pt x="9883783" y="1581544"/>
                </a:cubicBezTo>
                <a:lnTo>
                  <a:pt x="9884051" y="1584204"/>
                </a:lnTo>
                <a:lnTo>
                  <a:pt x="9173786" y="1584204"/>
                </a:lnTo>
                <a:lnTo>
                  <a:pt x="9174054" y="1581544"/>
                </a:lnTo>
                <a:cubicBezTo>
                  <a:pt x="9174054" y="1145547"/>
                  <a:pt x="8820609" y="792102"/>
                  <a:pt x="8384612" y="792102"/>
                </a:cubicBezTo>
                <a:cubicBezTo>
                  <a:pt x="7948615" y="792102"/>
                  <a:pt x="7595170" y="1145547"/>
                  <a:pt x="7595170" y="1581544"/>
                </a:cubicBezTo>
                <a:lnTo>
                  <a:pt x="7595438" y="1584204"/>
                </a:lnTo>
                <a:lnTo>
                  <a:pt x="6885172" y="1584204"/>
                </a:lnTo>
                <a:lnTo>
                  <a:pt x="6885440" y="1581544"/>
                </a:lnTo>
                <a:cubicBezTo>
                  <a:pt x="6885440" y="1145547"/>
                  <a:pt x="6531995" y="792102"/>
                  <a:pt x="6095998" y="792102"/>
                </a:cubicBezTo>
                <a:cubicBezTo>
                  <a:pt x="5660002" y="792102"/>
                  <a:pt x="5306556" y="1145547"/>
                  <a:pt x="5306556" y="1581544"/>
                </a:cubicBezTo>
                <a:lnTo>
                  <a:pt x="5306825" y="1584204"/>
                </a:lnTo>
                <a:lnTo>
                  <a:pt x="4596559" y="1584204"/>
                </a:lnTo>
                <a:lnTo>
                  <a:pt x="4596827" y="1581544"/>
                </a:lnTo>
                <a:cubicBezTo>
                  <a:pt x="4596827" y="1145547"/>
                  <a:pt x="4243381" y="792102"/>
                  <a:pt x="3807385" y="792102"/>
                </a:cubicBezTo>
                <a:cubicBezTo>
                  <a:pt x="3371388" y="792102"/>
                  <a:pt x="3017943" y="1145547"/>
                  <a:pt x="3017943" y="1581544"/>
                </a:cubicBezTo>
                <a:lnTo>
                  <a:pt x="3018211" y="1584204"/>
                </a:lnTo>
                <a:lnTo>
                  <a:pt x="2307945" y="1584204"/>
                </a:lnTo>
                <a:lnTo>
                  <a:pt x="2308213" y="1581544"/>
                </a:lnTo>
                <a:cubicBezTo>
                  <a:pt x="2308213" y="1145547"/>
                  <a:pt x="1954768" y="792102"/>
                  <a:pt x="1518771" y="792102"/>
                </a:cubicBezTo>
                <a:cubicBezTo>
                  <a:pt x="1082774" y="792102"/>
                  <a:pt x="729329" y="1145547"/>
                  <a:pt x="729329" y="1581544"/>
                </a:cubicBezTo>
                <a:lnTo>
                  <a:pt x="729597" y="1584204"/>
                </a:lnTo>
                <a:lnTo>
                  <a:pt x="0" y="1584204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lumMod val="50000"/>
                  <a:alpha val="88000"/>
                </a:schemeClr>
              </a:gs>
              <a:gs pos="0">
                <a:schemeClr val="tx2">
                  <a:alpha val="88000"/>
                </a:schemeClr>
              </a:gs>
            </a:gsLst>
            <a:lin ang="162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E9854B0-9D51-44E1-BF22-280F25063FB6}"/>
              </a:ext>
            </a:extLst>
          </p:cNvPr>
          <p:cNvSpPr/>
          <p:nvPr userDrawn="1"/>
        </p:nvSpPr>
        <p:spPr>
          <a:xfrm>
            <a:off x="84500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B2CAB-B2A2-474C-96C0-C86D8A4D168C}"/>
              </a:ext>
            </a:extLst>
          </p:cNvPr>
          <p:cNvSpPr/>
          <p:nvPr userDrawn="1"/>
        </p:nvSpPr>
        <p:spPr>
          <a:xfrm>
            <a:off x="140924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989DE-BC78-4900-AB64-30F8B186FF07}"/>
              </a:ext>
            </a:extLst>
          </p:cNvPr>
          <p:cNvCxnSpPr/>
          <p:nvPr userDrawn="1"/>
        </p:nvCxnSpPr>
        <p:spPr>
          <a:xfrm>
            <a:off x="152717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398A2924-C294-49A6-BF21-B3FC80631205}"/>
              </a:ext>
            </a:extLst>
          </p:cNvPr>
          <p:cNvSpPr/>
          <p:nvPr userDrawn="1"/>
        </p:nvSpPr>
        <p:spPr>
          <a:xfrm>
            <a:off x="73773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09B9FAB6-DFB1-45EF-A937-C9738F711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56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1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ECFEED5-A516-4567-8073-EF56AF02C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6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8A2234-8D9A-4E3C-BF9A-9C9523F2C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457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2A9888-80E9-425A-8C30-0AB54B9C8488}"/>
              </a:ext>
            </a:extLst>
          </p:cNvPr>
          <p:cNvSpPr/>
          <p:nvPr userDrawn="1"/>
        </p:nvSpPr>
        <p:spPr>
          <a:xfrm>
            <a:off x="313145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929F20-5185-4009-ABCF-DF9D1769833F}"/>
              </a:ext>
            </a:extLst>
          </p:cNvPr>
          <p:cNvSpPr/>
          <p:nvPr userDrawn="1"/>
        </p:nvSpPr>
        <p:spPr>
          <a:xfrm>
            <a:off x="369570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C87F56-338F-41FD-BF11-68AE23C69CA7}"/>
              </a:ext>
            </a:extLst>
          </p:cNvPr>
          <p:cNvCxnSpPr/>
          <p:nvPr userDrawn="1"/>
        </p:nvCxnSpPr>
        <p:spPr>
          <a:xfrm>
            <a:off x="381362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8B877611-0B88-48DB-81A5-86BBE412198E}"/>
              </a:ext>
            </a:extLst>
          </p:cNvPr>
          <p:cNvSpPr/>
          <p:nvPr userDrawn="1"/>
        </p:nvSpPr>
        <p:spPr>
          <a:xfrm>
            <a:off x="302418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9F2D463-F9DD-4C87-A52A-B1628952C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801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2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D7913C4E-54AC-4401-BD6A-3C324870E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801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60F3663-66CD-4AA2-8BAD-1A9F5389CE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102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DCF72BC-264B-47D6-9F54-C8D7CCB84F1D}"/>
              </a:ext>
            </a:extLst>
          </p:cNvPr>
          <p:cNvSpPr/>
          <p:nvPr userDrawn="1"/>
        </p:nvSpPr>
        <p:spPr>
          <a:xfrm>
            <a:off x="5417914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A2F4B4-6F58-4279-B608-DA51BFB87EC7}"/>
              </a:ext>
            </a:extLst>
          </p:cNvPr>
          <p:cNvSpPr/>
          <p:nvPr userDrawn="1"/>
        </p:nvSpPr>
        <p:spPr>
          <a:xfrm>
            <a:off x="5982158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7370D7-484D-4158-B7CA-8FAD91095BB8}"/>
              </a:ext>
            </a:extLst>
          </p:cNvPr>
          <p:cNvCxnSpPr/>
          <p:nvPr userDrawn="1"/>
        </p:nvCxnSpPr>
        <p:spPr>
          <a:xfrm>
            <a:off x="6100083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F27A7920-E8D2-499D-89EE-4DFF47241DAF}"/>
              </a:ext>
            </a:extLst>
          </p:cNvPr>
          <p:cNvSpPr/>
          <p:nvPr userDrawn="1"/>
        </p:nvSpPr>
        <p:spPr>
          <a:xfrm>
            <a:off x="5310642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EFBC7E2-5526-4997-9DE4-80ED10388B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4475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3</a:t>
            </a:r>
            <a:endParaRPr lang="en-ID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36F3225-9F4F-4B05-8E57-3509E98D5B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475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42C8455A-CDB0-4830-A65E-F9ECC59A1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7481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D7B8B34-4CB0-4D4F-82F6-A8933E5E1BC4}"/>
              </a:ext>
            </a:extLst>
          </p:cNvPr>
          <p:cNvSpPr/>
          <p:nvPr userDrawn="1"/>
        </p:nvSpPr>
        <p:spPr>
          <a:xfrm>
            <a:off x="7705730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5596A3-F32F-406B-96B3-4AFBEA1733EF}"/>
              </a:ext>
            </a:extLst>
          </p:cNvPr>
          <p:cNvSpPr/>
          <p:nvPr userDrawn="1"/>
        </p:nvSpPr>
        <p:spPr>
          <a:xfrm>
            <a:off x="8269974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D19EC0-73C8-41E9-AEF4-C3B64E0D7130}"/>
              </a:ext>
            </a:extLst>
          </p:cNvPr>
          <p:cNvCxnSpPr/>
          <p:nvPr userDrawn="1"/>
        </p:nvCxnSpPr>
        <p:spPr>
          <a:xfrm>
            <a:off x="8387899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1F8EED91-247F-413B-A4E4-CC1C8696A2B2}"/>
              </a:ext>
            </a:extLst>
          </p:cNvPr>
          <p:cNvSpPr/>
          <p:nvPr userDrawn="1"/>
        </p:nvSpPr>
        <p:spPr>
          <a:xfrm>
            <a:off x="7598458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6411E28F-DA6C-4D7F-B358-8C16A23A0B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2291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4</a:t>
            </a:r>
            <a:endParaRPr lang="en-ID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F553CF4C-2DFC-4465-894B-6313A8440F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2291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C0197564-0899-4290-9F9B-CE1D2A99F3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5297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A4AB1EC-E1CC-4FA3-8452-629AA8C2B051}"/>
              </a:ext>
            </a:extLst>
          </p:cNvPr>
          <p:cNvSpPr/>
          <p:nvPr userDrawn="1"/>
        </p:nvSpPr>
        <p:spPr>
          <a:xfrm>
            <a:off x="10000567" y="914399"/>
            <a:ext cx="1364344" cy="1364344"/>
          </a:xfrm>
          <a:custGeom>
            <a:avLst/>
            <a:gdLst>
              <a:gd name="connsiteX0" fmla="*/ 682172 w 1364344"/>
              <a:gd name="connsiteY0" fmla="*/ 184044 h 1364344"/>
              <a:gd name="connsiteX1" fmla="*/ 186873 w 1364344"/>
              <a:gd name="connsiteY1" fmla="*/ 679343 h 1364344"/>
              <a:gd name="connsiteX2" fmla="*/ 682172 w 1364344"/>
              <a:gd name="connsiteY2" fmla="*/ 1174642 h 1364344"/>
              <a:gd name="connsiteX3" fmla="*/ 1177471 w 1364344"/>
              <a:gd name="connsiteY3" fmla="*/ 679343 h 1364344"/>
              <a:gd name="connsiteX4" fmla="*/ 682172 w 1364344"/>
              <a:gd name="connsiteY4" fmla="*/ 184044 h 1364344"/>
              <a:gd name="connsiteX5" fmla="*/ 682172 w 1364344"/>
              <a:gd name="connsiteY5" fmla="*/ 0 h 1364344"/>
              <a:gd name="connsiteX6" fmla="*/ 1364344 w 1364344"/>
              <a:gd name="connsiteY6" fmla="*/ 682172 h 1364344"/>
              <a:gd name="connsiteX7" fmla="*/ 682172 w 1364344"/>
              <a:gd name="connsiteY7" fmla="*/ 1364344 h 1364344"/>
              <a:gd name="connsiteX8" fmla="*/ 0 w 1364344"/>
              <a:gd name="connsiteY8" fmla="*/ 682172 h 1364344"/>
              <a:gd name="connsiteX9" fmla="*/ 682172 w 1364344"/>
              <a:gd name="connsiteY9" fmla="*/ 0 h 13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344" h="1364344">
                <a:moveTo>
                  <a:pt x="682172" y="184044"/>
                </a:moveTo>
                <a:cubicBezTo>
                  <a:pt x="408626" y="184044"/>
                  <a:pt x="186873" y="405797"/>
                  <a:pt x="186873" y="679343"/>
                </a:cubicBezTo>
                <a:cubicBezTo>
                  <a:pt x="186873" y="952889"/>
                  <a:pt x="408626" y="1174642"/>
                  <a:pt x="682172" y="1174642"/>
                </a:cubicBezTo>
                <a:cubicBezTo>
                  <a:pt x="955718" y="1174642"/>
                  <a:pt x="1177471" y="952889"/>
                  <a:pt x="1177471" y="679343"/>
                </a:cubicBezTo>
                <a:cubicBezTo>
                  <a:pt x="1177471" y="405797"/>
                  <a:pt x="955718" y="184044"/>
                  <a:pt x="682172" y="184044"/>
                </a:cubicBezTo>
                <a:close/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cubicBezTo>
                  <a:pt x="1364344" y="1058925"/>
                  <a:pt x="1058925" y="1364344"/>
                  <a:pt x="682172" y="1364344"/>
                </a:cubicBezTo>
                <a:cubicBezTo>
                  <a:pt x="305419" y="1364344"/>
                  <a:pt x="0" y="1058925"/>
                  <a:pt x="0" y="682172"/>
                </a:cubicBez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F39F732-399C-4514-AA3D-614A8F3DFBB8}"/>
              </a:ext>
            </a:extLst>
          </p:cNvPr>
          <p:cNvSpPr/>
          <p:nvPr userDrawn="1"/>
        </p:nvSpPr>
        <p:spPr>
          <a:xfrm>
            <a:off x="10564811" y="3949701"/>
            <a:ext cx="235856" cy="235856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F29BB-A6EB-4385-9109-E6B9B8B6C5BB}"/>
              </a:ext>
            </a:extLst>
          </p:cNvPr>
          <p:cNvCxnSpPr/>
          <p:nvPr userDrawn="1"/>
        </p:nvCxnSpPr>
        <p:spPr>
          <a:xfrm>
            <a:off x="10682736" y="2386013"/>
            <a:ext cx="1" cy="1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6C9D4935-163A-4937-8753-CC081058C183}"/>
              </a:ext>
            </a:extLst>
          </p:cNvPr>
          <p:cNvSpPr/>
          <p:nvPr userDrawn="1"/>
        </p:nvSpPr>
        <p:spPr>
          <a:xfrm>
            <a:off x="9893295" y="807129"/>
            <a:ext cx="1578884" cy="1578884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B5460776-BF87-4753-81AB-E5CA49912A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77128" y="4471988"/>
            <a:ext cx="2211216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Info 5</a:t>
            </a:r>
            <a:endParaRPr lang="en-ID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C35C8594-DFAC-40B8-9652-991C3E91D3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77128" y="4944146"/>
            <a:ext cx="2211216" cy="120265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</a:t>
            </a:r>
            <a:endParaRPr lang="en-ID" dirty="0"/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12399745-F102-467C-8CEF-FA0725F28F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0134" y="1410843"/>
            <a:ext cx="965204" cy="37145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pic>
        <p:nvPicPr>
          <p:cNvPr id="5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86" y="88316"/>
            <a:ext cx="135663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2" y="6273846"/>
            <a:ext cx="149809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681" y="5958375"/>
            <a:ext cx="118544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 animBg="1"/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29" grpId="1" animBg="1"/>
      <p:bldP spid="31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6" grpId="1" animBg="1"/>
      <p:bldP spid="38" grpId="0" animBg="1"/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3" grpId="1" animBg="1"/>
      <p:bldP spid="45" grpId="0" animBg="1"/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animBg="1"/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COMPARISON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035188"/>
            <a:ext cx="4147293" cy="64081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9A8CF55-438E-4319-94C5-5BA97A2396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022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CBE2456-88F3-4104-86C8-1E801811D7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4483" y="5067301"/>
            <a:ext cx="4147283" cy="127634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1D0950EB-7EE1-4998-B365-E4242689AE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0206" y="2712016"/>
            <a:ext cx="4147294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EEBEA6-CCBC-45B5-9F63-F94FDDC063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04482" y="2712016"/>
            <a:ext cx="4147275" cy="2297001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14450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15077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3" name="Picture Placeholder 15">
            <a:extLst>
              <a:ext uri="{FF2B5EF4-FFF2-40B4-BE49-F238E27FC236}">
                <a16:creationId xmlns:a16="http://schemas.microsoft.com/office/drawing/2014/main" id="{F49FFE50-5B95-4944-9321-85CC51BA6D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704" y="2932492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5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2464895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47987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48614" y="4471116"/>
            <a:ext cx="2561846" cy="14570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78FCF21-378F-408D-BA05-325173754C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47987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96E833B8-BB14-49A6-BFC5-353E833440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8614" y="1971960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7064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12010" y="4336196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52" grpId="0"/>
      <p:bldP spid="15" grpId="0"/>
      <p:bldP spid="17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6209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1507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8057" y="4410534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1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DD7887-73C2-4B8D-9525-F8332B0C45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209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5059E88-77E3-4D2B-BD23-AFAC6E0AAC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07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A4240B6-55A1-4CFF-B9A3-9EB4BCCF59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68057" y="2464895"/>
            <a:ext cx="2561846" cy="14570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44105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/>
      <p:bldP spid="18" grpId="0"/>
      <p:bldP spid="19" grpId="0"/>
      <p:bldP spid="20" grpId="0"/>
      <p:bldP spid="21" grpId="0"/>
      <p:bldP spid="1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Big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AF78A7F-02AC-4626-A285-4B16112196F6}"/>
              </a:ext>
            </a:extLst>
          </p:cNvPr>
          <p:cNvSpPr/>
          <p:nvPr userDrawn="1"/>
        </p:nvSpPr>
        <p:spPr>
          <a:xfrm rot="7064731">
            <a:off x="-1926313" y="-256264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7AC896-9DD8-4684-8375-EBBAB86A5215}"/>
              </a:ext>
            </a:extLst>
          </p:cNvPr>
          <p:cNvSpPr/>
          <p:nvPr userDrawn="1"/>
        </p:nvSpPr>
        <p:spPr>
          <a:xfrm rot="1664731">
            <a:off x="-1428696" y="3148375"/>
            <a:ext cx="6802564" cy="4457700"/>
          </a:xfrm>
          <a:custGeom>
            <a:avLst/>
            <a:gdLst>
              <a:gd name="connsiteX0" fmla="*/ 0 w 6802564"/>
              <a:gd name="connsiteY0" fmla="*/ 0 h 4457700"/>
              <a:gd name="connsiteX1" fmla="*/ 6116702 w 6802564"/>
              <a:gd name="connsiteY1" fmla="*/ 0 h 4457700"/>
              <a:gd name="connsiteX2" fmla="*/ 6802564 w 6802564"/>
              <a:gd name="connsiteY2" fmla="*/ 685862 h 4457700"/>
              <a:gd name="connsiteX3" fmla="*/ 6802564 w 6802564"/>
              <a:gd name="connsiteY3" fmla="*/ 2112836 h 4457700"/>
              <a:gd name="connsiteX4" fmla="*/ 2344864 w 6802564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64" h="4457700">
                <a:moveTo>
                  <a:pt x="0" y="0"/>
                </a:moveTo>
                <a:lnTo>
                  <a:pt x="6116702" y="0"/>
                </a:lnTo>
                <a:cubicBezTo>
                  <a:pt x="6495493" y="0"/>
                  <a:pt x="6802564" y="307071"/>
                  <a:pt x="6802564" y="685862"/>
                </a:cubicBezTo>
                <a:lnTo>
                  <a:pt x="6802564" y="2112836"/>
                </a:lnTo>
                <a:lnTo>
                  <a:pt x="2344864" y="4457700"/>
                </a:lnTo>
                <a:close/>
              </a:path>
            </a:pathLst>
          </a:cu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1160236" y="569686"/>
            <a:ext cx="5718628" cy="57186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1902" y="911352"/>
            <a:ext cx="5035296" cy="503529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1154430" y="563880"/>
            <a:ext cx="5730240" cy="5730240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1154430" y="563881"/>
            <a:ext cx="5730240" cy="5730240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1695513" y="1514475"/>
            <a:ext cx="4648074" cy="379095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296" y="2331392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9810" y="3429000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" y="148386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977"/>
          <a:stretch/>
        </p:blipFill>
        <p:spPr bwMode="auto">
          <a:xfrm>
            <a:off x="6148564" y="6438522"/>
            <a:ext cx="589630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5900827"/>
            <a:ext cx="1361498" cy="4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12" y="5540284"/>
            <a:ext cx="1123134" cy="8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25" grpId="0" animBg="1"/>
      <p:bldP spid="12" grpId="0" animBg="1"/>
      <p:bldP spid="32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2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2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7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51606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76845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02084" y="43089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F8D37F07-25E3-43C6-80A9-7108AEF943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6367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B0AE87F5-29FD-4CC2-8D5D-2AEAB71B58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51606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A7848F70-FDB5-4A8E-9083-4BF2C74D6A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6845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DA480E-E7DB-4032-B2C8-7234C366C4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02084" y="2670634"/>
            <a:ext cx="2163549" cy="123051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43089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16" grpId="0"/>
      <p:bldP spid="26" grpId="0"/>
      <p:bldP spid="27" grpId="0"/>
      <p:bldP spid="28" grpId="0"/>
      <p:bldP spid="29" grpId="0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368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53030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79692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06354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D7E0041-D6D8-423A-AFC5-88DC85D3159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33016" y="25944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04614471-729C-47E8-9C2D-438DA1F494A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6368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7442359-411D-4911-9163-5E2D40BAEA3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53030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65DBB768-C5CB-42CD-99D6-000A558FD12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9692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C252E80F-EAA9-4AE4-9D2A-9EA674DA8BA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06354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37C2DFC7-75C5-46EA-9E70-04496354E4C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33016" y="4207334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18" grpId="0"/>
      <p:bldP spid="22" grpId="0"/>
      <p:bldP spid="23" grpId="0"/>
      <p:bldP spid="24" grpId="0"/>
      <p:bldP spid="25" grpId="0"/>
      <p:bldP spid="3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40F9ECA2-68A2-4CC2-9131-1E6AA693B3F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62537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E27D09E-37B4-4714-A0BD-3BD1C4B01B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9199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D5054EA7-BEBC-40B3-9B16-854DCEEDC73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15861" y="508357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2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33" grpId="0"/>
      <p:bldP spid="34" grpId="0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9357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2024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690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356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B1A5D46-3A14-43F9-8E3B-2F184D9C49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7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10C598CC-8F4C-4446-A46E-D82B6A4A514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12024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E971D42D-C704-44E3-8121-8C96A4881E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690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E17212DA-975E-406B-881E-08417439BA9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356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CBC18C5-77ED-4486-9451-C4D61F858E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99357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85CCCA13-73C3-4EAF-8359-B72CF2AAA5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2024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770BCD2E-423F-47FA-B9E6-571B8C3EF1E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4690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924598D3-48F4-46A6-82D0-B38BD7C69EB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7356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3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20" grpId="0"/>
      <p:bldP spid="21" grpId="0"/>
      <p:bldP spid="31" grpId="0"/>
      <p:bldP spid="32" grpId="0"/>
      <p:bldP spid="22" grpId="0"/>
      <p:bldP spid="23" grpId="0"/>
      <p:bldP spid="24" grpId="0"/>
      <p:bldP spid="2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3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679CB3BD-0359-4E1E-9C63-50685C360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988812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4B949A1-1972-4871-8A6E-45E28B21F3A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115474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F59473B3-A8E4-46E8-ABE1-E7E2D56629B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242136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50BD68F5-2885-4493-A27B-05B31EA1E6B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68798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2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875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62537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89199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5861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605C5933-312F-4EDF-B859-33345A2653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42523" y="2312538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5F959D4D-F4B8-4381-A12E-7E47A01CC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35875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A6697EB4-9BFB-445F-A4DA-8EC222DB67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62537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7229F5D4-F9B8-42B1-BEBF-07231CB7C1C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89199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0C3E021-C522-42B9-BB67-3443783EDE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5861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483E37C1-29C0-4DF6-8C9D-ACD4375A60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2523" y="3746089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3CFD01B2-D2AD-4A0E-A8A8-ACE60AA21E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5875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68FF5509-0DBA-412D-846C-F0646E86925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2537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6E29E7A-1FBA-4EEB-9602-BC969DD465B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189199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D902BE47-A850-4AE7-81B4-0E9F5F36271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315861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EDCA96CC-461F-4109-9148-B77002E074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42523" y="5179640"/>
            <a:ext cx="1832616" cy="10422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3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24" grpId="0"/>
      <p:bldP spid="25" grpId="0"/>
      <p:bldP spid="31" grpId="0"/>
      <p:bldP spid="32" grpId="0"/>
      <p:bldP spid="3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53329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91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06653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33315" y="1879492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20C7C94B-BCBB-4C24-A3F0-82CFB4C7C3E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53329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57C714F1-F7DD-4F5A-9E05-516531A18F9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991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15DE6C42-AFFF-448D-BC73-D763D565E9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06653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B556A863-F48B-438B-83D4-B2242EADF96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33315" y="307929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CD1E1DC4-2BBF-4489-B76B-9FDB9F9C08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53329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55FC4F86-0AC9-4F91-B582-0F059152AC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9991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5" name="Picture Placeholder 15">
            <a:extLst>
              <a:ext uri="{FF2B5EF4-FFF2-40B4-BE49-F238E27FC236}">
                <a16:creationId xmlns:a16="http://schemas.microsoft.com/office/drawing/2014/main" id="{348F8CFD-740B-4958-93D3-0C7276B2A8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6653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17C91250-613D-45B8-9521-ECA7DD39D73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33315" y="4279096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7" name="Picture Placeholder 15">
            <a:extLst>
              <a:ext uri="{FF2B5EF4-FFF2-40B4-BE49-F238E27FC236}">
                <a16:creationId xmlns:a16="http://schemas.microsoft.com/office/drawing/2014/main" id="{6CEF6E0F-3A4F-40E5-904E-66555BFC99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153329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48" name="Picture Placeholder 15">
            <a:extLst>
              <a:ext uri="{FF2B5EF4-FFF2-40B4-BE49-F238E27FC236}">
                <a16:creationId xmlns:a16="http://schemas.microsoft.com/office/drawing/2014/main" id="{3567DFE7-3B6A-42A0-AD2B-CB93AEEF07C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279991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DF84E5E-CE8A-43B5-921F-91C5D3CDD8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406653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id="{D0FBD33F-D3D1-4FE7-BA0A-06BFD4609B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533315" y="547889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7999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406653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mall">
    <p:bg>
      <p:bgPr>
        <a:gradFill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>
            <a:extLst>
              <a:ext uri="{FF2B5EF4-FFF2-40B4-BE49-F238E27FC236}">
                <a16:creationId xmlns:a16="http://schemas.microsoft.com/office/drawing/2014/main" id="{0112DADF-4CC7-48A5-A667-C4EEB24AA0ED}"/>
              </a:ext>
            </a:extLst>
          </p:cNvPr>
          <p:cNvSpPr/>
          <p:nvPr userDrawn="1"/>
        </p:nvSpPr>
        <p:spPr>
          <a:xfrm>
            <a:off x="4544850" y="851692"/>
            <a:ext cx="3075150" cy="3075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04532-68D9-4664-B118-751FB9B5ED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2642" y="949484"/>
            <a:ext cx="2879566" cy="2879566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3568D-2569-42C7-B2C5-068306B02EBE}"/>
              </a:ext>
            </a:extLst>
          </p:cNvPr>
          <p:cNvGrpSpPr/>
          <p:nvPr userDrawn="1"/>
        </p:nvGrpSpPr>
        <p:grpSpPr>
          <a:xfrm>
            <a:off x="4320607" y="627449"/>
            <a:ext cx="3523636" cy="3523636"/>
            <a:chOff x="3230880" y="563880"/>
            <a:chExt cx="5730240" cy="5730240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5CD920B6-1B68-4907-80BA-F16E26B4AC0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6A37E2F-D847-4482-BDE7-301EC0026B41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AB051-36BD-41B3-BB84-2765BCC4F702}"/>
              </a:ext>
            </a:extLst>
          </p:cNvPr>
          <p:cNvGrpSpPr/>
          <p:nvPr userDrawn="1"/>
        </p:nvGrpSpPr>
        <p:grpSpPr>
          <a:xfrm>
            <a:off x="4320607" y="627450"/>
            <a:ext cx="3523636" cy="3523636"/>
            <a:chOff x="3230880" y="563881"/>
            <a:chExt cx="5730240" cy="573024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5BD42E4-902B-49F5-903D-4AEA45B94A64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7FD22A2-2872-40AE-8765-BE856E9A871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BABCE-CE0D-4E54-B1E9-1F5C0E6E4E8F}"/>
              </a:ext>
            </a:extLst>
          </p:cNvPr>
          <p:cNvGrpSpPr/>
          <p:nvPr userDrawn="1"/>
        </p:nvGrpSpPr>
        <p:grpSpPr>
          <a:xfrm>
            <a:off x="4653329" y="1204652"/>
            <a:ext cx="2858192" cy="2331130"/>
            <a:chOff x="3743451" y="1514475"/>
            <a:chExt cx="4648074" cy="3790950"/>
          </a:xfrm>
          <a:solidFill>
            <a:schemeClr val="tx2">
              <a:lumMod val="50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C8B217-FA0D-4A59-967F-903C444D6637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0B694-CDBC-42E8-910F-D59E0C0DE315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DF70520-223D-4F21-AA15-FC0BC59A4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0990" y="4398373"/>
            <a:ext cx="3930019" cy="1097607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33" name="Text Placeholder 46">
            <a:extLst>
              <a:ext uri="{FF2B5EF4-FFF2-40B4-BE49-F238E27FC236}">
                <a16:creationId xmlns:a16="http://schemas.microsoft.com/office/drawing/2014/main" id="{DFC33ED7-7398-4097-ABA0-3B974C64D6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6504" y="5555356"/>
            <a:ext cx="4118991" cy="722086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FB93D8-B546-4B26-8AFC-B9D6C00A1DC0}"/>
              </a:ext>
            </a:extLst>
          </p:cNvPr>
          <p:cNvSpPr/>
          <p:nvPr userDrawn="1"/>
        </p:nvSpPr>
        <p:spPr>
          <a:xfrm>
            <a:off x="40633650" y="27083843"/>
            <a:ext cx="6515100" cy="2108056"/>
          </a:xfrm>
          <a:prstGeom prst="roundRect">
            <a:avLst>
              <a:gd name="adj" fmla="val 7630"/>
            </a:avLst>
          </a:pr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A367C6B-00DB-480F-A158-2EFFB2AC1DFE}"/>
              </a:ext>
            </a:extLst>
          </p:cNvPr>
          <p:cNvSpPr/>
          <p:nvPr userDrawn="1"/>
        </p:nvSpPr>
        <p:spPr>
          <a:xfrm>
            <a:off x="48122347" y="25313555"/>
            <a:ext cx="6391313" cy="3878344"/>
          </a:xfrm>
          <a:custGeom>
            <a:avLst/>
            <a:gdLst>
              <a:gd name="connsiteX0" fmla="*/ 1437312 w 6391313"/>
              <a:gd name="connsiteY0" fmla="*/ 0 h 3878344"/>
              <a:gd name="connsiteX1" fmla="*/ 6057474 w 6391313"/>
              <a:gd name="connsiteY1" fmla="*/ 0 h 3878344"/>
              <a:gd name="connsiteX2" fmla="*/ 5990206 w 6391313"/>
              <a:gd name="connsiteY2" fmla="*/ 6781 h 3878344"/>
              <a:gd name="connsiteX3" fmla="*/ 5723655 w 6391313"/>
              <a:gd name="connsiteY3" fmla="*/ 333828 h 3878344"/>
              <a:gd name="connsiteX4" fmla="*/ 5723655 w 6391313"/>
              <a:gd name="connsiteY4" fmla="*/ 333829 h 3878344"/>
              <a:gd name="connsiteX5" fmla="*/ 5743912 w 6391313"/>
              <a:gd name="connsiteY5" fmla="*/ 219047 h 3878344"/>
              <a:gd name="connsiteX6" fmla="*/ 5990206 w 6391313"/>
              <a:gd name="connsiteY6" fmla="*/ 6782 h 3878344"/>
              <a:gd name="connsiteX7" fmla="*/ 6057474 w 6391313"/>
              <a:gd name="connsiteY7" fmla="*/ 1 h 3878344"/>
              <a:gd name="connsiteX8" fmla="*/ 6057494 w 6391313"/>
              <a:gd name="connsiteY8" fmla="*/ 1 h 3878344"/>
              <a:gd name="connsiteX9" fmla="*/ 6124762 w 6391313"/>
              <a:gd name="connsiteY9" fmla="*/ 6782 h 3878344"/>
              <a:gd name="connsiteX10" fmla="*/ 6391313 w 6391313"/>
              <a:gd name="connsiteY10" fmla="*/ 333829 h 3878344"/>
              <a:gd name="connsiteX11" fmla="*/ 6384531 w 6391313"/>
              <a:gd name="connsiteY11" fmla="*/ 401107 h 3878344"/>
              <a:gd name="connsiteX12" fmla="*/ 6381486 w 6391313"/>
              <a:gd name="connsiteY12" fmla="*/ 410917 h 3878344"/>
              <a:gd name="connsiteX13" fmla="*/ 6360390 w 6391313"/>
              <a:gd name="connsiteY13" fmla="*/ 472408 h 3878344"/>
              <a:gd name="connsiteX14" fmla="*/ 6360389 w 6391313"/>
              <a:gd name="connsiteY14" fmla="*/ 472410 h 3878344"/>
              <a:gd name="connsiteX15" fmla="*/ 5279955 w 6391313"/>
              <a:gd name="connsiteY15" fmla="*/ 3621783 h 3878344"/>
              <a:gd name="connsiteX16" fmla="*/ 5257384 w 6391313"/>
              <a:gd name="connsiteY16" fmla="*/ 3687577 h 3878344"/>
              <a:gd name="connsiteX17" fmla="*/ 5231621 w 6391313"/>
              <a:gd name="connsiteY17" fmla="*/ 3735040 h 3878344"/>
              <a:gd name="connsiteX18" fmla="*/ 5022083 w 6391313"/>
              <a:gd name="connsiteY18" fmla="*/ 3875440 h 3878344"/>
              <a:gd name="connsiteX19" fmla="*/ 4993275 w 6391313"/>
              <a:gd name="connsiteY19" fmla="*/ 3878344 h 3878344"/>
              <a:gd name="connsiteX20" fmla="*/ 4916335 w 6391313"/>
              <a:gd name="connsiteY20" fmla="*/ 3878344 h 3878344"/>
              <a:gd name="connsiteX21" fmla="*/ 372299 w 6391313"/>
              <a:gd name="connsiteY21" fmla="*/ 3878344 h 3878344"/>
              <a:gd name="connsiteX22" fmla="*/ 295359 w 6391313"/>
              <a:gd name="connsiteY22" fmla="*/ 3878344 h 3878344"/>
              <a:gd name="connsiteX23" fmla="*/ 266551 w 6391313"/>
              <a:gd name="connsiteY23" fmla="*/ 3875440 h 3878344"/>
              <a:gd name="connsiteX24" fmla="*/ 0 w 6391313"/>
              <a:gd name="connsiteY24" fmla="*/ 3548393 h 3878344"/>
              <a:gd name="connsiteX25" fmla="*/ 6782 w 6391313"/>
              <a:gd name="connsiteY25" fmla="*/ 3481115 h 3878344"/>
              <a:gd name="connsiteX26" fmla="*/ 12908 w 6391313"/>
              <a:gd name="connsiteY26" fmla="*/ 3461381 h 3878344"/>
              <a:gd name="connsiteX27" fmla="*/ 30043 w 6391313"/>
              <a:gd name="connsiteY27" fmla="*/ 3411436 h 3878344"/>
              <a:gd name="connsiteX28" fmla="*/ 1122776 w 6391313"/>
              <a:gd name="connsiteY28" fmla="*/ 226214 h 3878344"/>
              <a:gd name="connsiteX29" fmla="*/ 1110255 w 6391313"/>
              <a:gd name="connsiteY29" fmla="*/ 266550 h 3878344"/>
              <a:gd name="connsiteX30" fmla="*/ 1103473 w 6391313"/>
              <a:gd name="connsiteY30" fmla="*/ 333828 h 3878344"/>
              <a:gd name="connsiteX31" fmla="*/ 1103473 w 6391313"/>
              <a:gd name="connsiteY31" fmla="*/ 333829 h 3878344"/>
              <a:gd name="connsiteX32" fmla="*/ 1110255 w 6391313"/>
              <a:gd name="connsiteY32" fmla="*/ 266551 h 3878344"/>
              <a:gd name="connsiteX33" fmla="*/ 1122776 w 6391313"/>
              <a:gd name="connsiteY33" fmla="*/ 226215 h 3878344"/>
              <a:gd name="connsiteX34" fmla="*/ 1131688 w 6391313"/>
              <a:gd name="connsiteY34" fmla="*/ 200239 h 3878344"/>
              <a:gd name="connsiteX35" fmla="*/ 1160486 w 6391313"/>
              <a:gd name="connsiteY35" fmla="*/ 147182 h 3878344"/>
              <a:gd name="connsiteX36" fmla="*/ 1370024 w 6391313"/>
              <a:gd name="connsiteY36" fmla="*/ 6782 h 3878344"/>
              <a:gd name="connsiteX37" fmla="*/ 1437292 w 6391313"/>
              <a:gd name="connsiteY37" fmla="*/ 1 h 3878344"/>
              <a:gd name="connsiteX38" fmla="*/ 1437312 w 6391313"/>
              <a:gd name="connsiteY38" fmla="*/ 1 h 3878344"/>
              <a:gd name="connsiteX39" fmla="*/ 1504580 w 6391313"/>
              <a:gd name="connsiteY39" fmla="*/ 6782 h 3878344"/>
              <a:gd name="connsiteX40" fmla="*/ 1576830 w 6391313"/>
              <a:gd name="connsiteY40" fmla="*/ 31656 h 3878344"/>
              <a:gd name="connsiteX41" fmla="*/ 1593599 w 6391313"/>
              <a:gd name="connsiteY41" fmla="*/ 39983 h 3878344"/>
              <a:gd name="connsiteX42" fmla="*/ 1655769 w 6391313"/>
              <a:gd name="connsiteY42" fmla="*/ 81405 h 3878344"/>
              <a:gd name="connsiteX43" fmla="*/ 1700475 w 6391313"/>
              <a:gd name="connsiteY43" fmla="*/ 131198 h 3878344"/>
              <a:gd name="connsiteX44" fmla="*/ 1750870 w 6391313"/>
              <a:gd name="connsiteY44" fmla="*/ 219038 h 3878344"/>
              <a:gd name="connsiteX45" fmla="*/ 1750875 w 6391313"/>
              <a:gd name="connsiteY45" fmla="*/ 219047 h 3878344"/>
              <a:gd name="connsiteX46" fmla="*/ 1771131 w 6391313"/>
              <a:gd name="connsiteY46" fmla="*/ 333829 h 3878344"/>
              <a:gd name="connsiteX47" fmla="*/ 1771131 w 6391313"/>
              <a:gd name="connsiteY47" fmla="*/ 333828 h 3878344"/>
              <a:gd name="connsiteX48" fmla="*/ 1750875 w 6391313"/>
              <a:gd name="connsiteY48" fmla="*/ 219046 h 3878344"/>
              <a:gd name="connsiteX49" fmla="*/ 1750870 w 6391313"/>
              <a:gd name="connsiteY49" fmla="*/ 219038 h 3878344"/>
              <a:gd name="connsiteX50" fmla="*/ 1711850 w 6391313"/>
              <a:gd name="connsiteY50" fmla="*/ 143866 h 3878344"/>
              <a:gd name="connsiteX51" fmla="*/ 1700475 w 6391313"/>
              <a:gd name="connsiteY51" fmla="*/ 131198 h 3878344"/>
              <a:gd name="connsiteX52" fmla="*/ 1694901 w 6391313"/>
              <a:gd name="connsiteY52" fmla="*/ 121482 h 3878344"/>
              <a:gd name="connsiteX53" fmla="*/ 1610405 w 6391313"/>
              <a:gd name="connsiteY53" fmla="*/ 48328 h 3878344"/>
              <a:gd name="connsiteX54" fmla="*/ 1593599 w 6391313"/>
              <a:gd name="connsiteY54" fmla="*/ 39983 h 3878344"/>
              <a:gd name="connsiteX55" fmla="*/ 1585667 w 6391313"/>
              <a:gd name="connsiteY55" fmla="*/ 34698 h 3878344"/>
              <a:gd name="connsiteX56" fmla="*/ 1576830 w 6391313"/>
              <a:gd name="connsiteY56" fmla="*/ 31656 h 3878344"/>
              <a:gd name="connsiteX57" fmla="*/ 1559709 w 6391313"/>
              <a:gd name="connsiteY57" fmla="*/ 23154 h 3878344"/>
              <a:gd name="connsiteX58" fmla="*/ 1504580 w 6391313"/>
              <a:gd name="connsiteY58" fmla="*/ 6781 h 387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391313" h="3878344">
                <a:moveTo>
                  <a:pt x="1437312" y="0"/>
                </a:moveTo>
                <a:lnTo>
                  <a:pt x="6057474" y="0"/>
                </a:lnTo>
                <a:lnTo>
                  <a:pt x="5990206" y="6781"/>
                </a:lnTo>
                <a:cubicBezTo>
                  <a:pt x="5838085" y="37909"/>
                  <a:pt x="5723655" y="172505"/>
                  <a:pt x="5723655" y="333828"/>
                </a:cubicBezTo>
                <a:lnTo>
                  <a:pt x="5723655" y="333829"/>
                </a:lnTo>
                <a:lnTo>
                  <a:pt x="5743912" y="219047"/>
                </a:lnTo>
                <a:cubicBezTo>
                  <a:pt x="5783226" y="111675"/>
                  <a:pt x="5876115" y="30128"/>
                  <a:pt x="5990206" y="6782"/>
                </a:cubicBezTo>
                <a:lnTo>
                  <a:pt x="6057474" y="1"/>
                </a:lnTo>
                <a:lnTo>
                  <a:pt x="6057494" y="1"/>
                </a:lnTo>
                <a:lnTo>
                  <a:pt x="6124762" y="6782"/>
                </a:lnTo>
                <a:cubicBezTo>
                  <a:pt x="6276883" y="37910"/>
                  <a:pt x="6391313" y="172506"/>
                  <a:pt x="6391313" y="333829"/>
                </a:cubicBezTo>
                <a:cubicBezTo>
                  <a:pt x="6391313" y="356875"/>
                  <a:pt x="6388978" y="379376"/>
                  <a:pt x="6384531" y="401107"/>
                </a:cubicBezTo>
                <a:lnTo>
                  <a:pt x="6381486" y="410917"/>
                </a:lnTo>
                <a:lnTo>
                  <a:pt x="6360390" y="472408"/>
                </a:lnTo>
                <a:lnTo>
                  <a:pt x="6360389" y="472410"/>
                </a:lnTo>
                <a:lnTo>
                  <a:pt x="5279955" y="3621783"/>
                </a:lnTo>
                <a:lnTo>
                  <a:pt x="5257384" y="3687577"/>
                </a:lnTo>
                <a:lnTo>
                  <a:pt x="5231621" y="3735040"/>
                </a:lnTo>
                <a:cubicBezTo>
                  <a:pt x="5183628" y="3806080"/>
                  <a:pt x="5109009" y="3857652"/>
                  <a:pt x="5022083" y="3875440"/>
                </a:cubicBezTo>
                <a:lnTo>
                  <a:pt x="4993275" y="3878344"/>
                </a:lnTo>
                <a:lnTo>
                  <a:pt x="4916335" y="3878344"/>
                </a:lnTo>
                <a:lnTo>
                  <a:pt x="372299" y="3878344"/>
                </a:lnTo>
                <a:lnTo>
                  <a:pt x="295359" y="3878344"/>
                </a:lnTo>
                <a:lnTo>
                  <a:pt x="266551" y="3875440"/>
                </a:lnTo>
                <a:cubicBezTo>
                  <a:pt x="114431" y="3844312"/>
                  <a:pt x="0" y="3709716"/>
                  <a:pt x="0" y="3548393"/>
                </a:cubicBezTo>
                <a:cubicBezTo>
                  <a:pt x="0" y="3525347"/>
                  <a:pt x="2335" y="3502846"/>
                  <a:pt x="6782" y="3481115"/>
                </a:cubicBezTo>
                <a:lnTo>
                  <a:pt x="12908" y="3461381"/>
                </a:lnTo>
                <a:lnTo>
                  <a:pt x="30043" y="3411436"/>
                </a:lnTo>
                <a:lnTo>
                  <a:pt x="1122776" y="226214"/>
                </a:lnTo>
                <a:lnTo>
                  <a:pt x="1110255" y="266550"/>
                </a:lnTo>
                <a:cubicBezTo>
                  <a:pt x="1105808" y="288281"/>
                  <a:pt x="1103473" y="310782"/>
                  <a:pt x="1103473" y="333828"/>
                </a:cubicBezTo>
                <a:lnTo>
                  <a:pt x="1103473" y="333829"/>
                </a:lnTo>
                <a:lnTo>
                  <a:pt x="1110255" y="266551"/>
                </a:lnTo>
                <a:lnTo>
                  <a:pt x="1122776" y="226215"/>
                </a:lnTo>
                <a:lnTo>
                  <a:pt x="1131688" y="200239"/>
                </a:lnTo>
                <a:lnTo>
                  <a:pt x="1160486" y="147182"/>
                </a:lnTo>
                <a:cubicBezTo>
                  <a:pt x="1208479" y="76143"/>
                  <a:pt x="1283098" y="24570"/>
                  <a:pt x="1370024" y="6782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6782"/>
                </a:lnTo>
                <a:lnTo>
                  <a:pt x="1576830" y="31656"/>
                </a:lnTo>
                <a:lnTo>
                  <a:pt x="1593599" y="39983"/>
                </a:lnTo>
                <a:lnTo>
                  <a:pt x="1655769" y="81405"/>
                </a:lnTo>
                <a:lnTo>
                  <a:pt x="1700475" y="131198"/>
                </a:lnTo>
                <a:lnTo>
                  <a:pt x="1750870" y="219038"/>
                </a:lnTo>
                <a:lnTo>
                  <a:pt x="1750875" y="219047"/>
                </a:lnTo>
                <a:lnTo>
                  <a:pt x="1771131" y="333829"/>
                </a:lnTo>
                <a:lnTo>
                  <a:pt x="1771131" y="333828"/>
                </a:lnTo>
                <a:cubicBezTo>
                  <a:pt x="1771131" y="293497"/>
                  <a:pt x="1763979" y="254837"/>
                  <a:pt x="1750875" y="219046"/>
                </a:cubicBezTo>
                <a:lnTo>
                  <a:pt x="1750870" y="219038"/>
                </a:lnTo>
                <a:lnTo>
                  <a:pt x="1711850" y="143866"/>
                </a:lnTo>
                <a:lnTo>
                  <a:pt x="1700475" y="131198"/>
                </a:lnTo>
                <a:lnTo>
                  <a:pt x="1694901" y="121482"/>
                </a:lnTo>
                <a:cubicBezTo>
                  <a:pt x="1671090" y="92629"/>
                  <a:pt x="1642525" y="67845"/>
                  <a:pt x="1610405" y="48328"/>
                </a:cubicBezTo>
                <a:lnTo>
                  <a:pt x="1593599" y="39983"/>
                </a:lnTo>
                <a:lnTo>
                  <a:pt x="1585667" y="34698"/>
                </a:lnTo>
                <a:lnTo>
                  <a:pt x="1576830" y="31656"/>
                </a:lnTo>
                <a:lnTo>
                  <a:pt x="1559709" y="23154"/>
                </a:lnTo>
                <a:cubicBezTo>
                  <a:pt x="1542022" y="16180"/>
                  <a:pt x="1523595" y="10672"/>
                  <a:pt x="1504580" y="6781"/>
                </a:cubicBezTo>
                <a:close/>
              </a:path>
            </a:pathLst>
          </a:custGeom>
          <a:solidFill>
            <a:srgbClr val="666666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91580"/>
            <a:ext cx="2843655" cy="10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" grpId="0" animBg="1"/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11785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338447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3771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BF5684E6-4A7B-4CAC-B776-1A9BBEFCC5C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18554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3912CEE9-3A1B-4CC2-9643-6D7F49F608B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53878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C7EA9091-3F4E-4CE3-8A32-910077C3C27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389202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D711A59A-286B-437E-B586-07E4DF2CB8F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524526" y="5471414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9" grpId="0"/>
      <p:bldP spid="40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CLIENTS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7757112-F9F3-4A12-ABB4-65E50A60A8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93785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2BFBA90-5EFC-4B4E-83CE-33AB4E9F6C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0447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2CC2D319-7C6E-4438-A6C0-ECDC58A8BD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47109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F5C98741-3356-4A9B-BBEA-8E97329A47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473771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7031AA8F-6889-405B-BC65-57FE172007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433" y="201453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205B43B4-2E3D-4B38-AA77-5A92B035BA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93785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492ED7C-DB2F-4F6A-B669-7E743D05FF4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20447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817DF398-F355-4E7A-8384-F3550AA9638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347109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CA2C99F-F277-45F8-90CE-FFBE3877C0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3771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50229931-F84B-448E-8D51-193178FCB3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00433" y="316750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C1F5EC1-53E5-4172-A35E-9EDCE76AEAF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93785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9D17AE8D-153E-4CB1-8D43-790CDACDC1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220447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7" name="Picture Placeholder 15">
            <a:extLst>
              <a:ext uri="{FF2B5EF4-FFF2-40B4-BE49-F238E27FC236}">
                <a16:creationId xmlns:a16="http://schemas.microsoft.com/office/drawing/2014/main" id="{61FBF7BC-3CE3-4861-938F-9434575E5B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47109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8" name="Picture Placeholder 15">
            <a:extLst>
              <a:ext uri="{FF2B5EF4-FFF2-40B4-BE49-F238E27FC236}">
                <a16:creationId xmlns:a16="http://schemas.microsoft.com/office/drawing/2014/main" id="{597CE939-D903-413D-A5AF-26DB9361E2C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73771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6972EB7E-1C46-49DF-9543-00B7B4012C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600433" y="4320483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B57A171A-716A-4803-BED9-28373FA2B3C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93785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A37D1F02-0E0E-47DB-A390-599C1D7667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20447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88B9CC1C-0E09-477A-9A6C-B377DBC0A7A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47109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6EC31FAF-26D2-4354-B5A8-167B2B6C70D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73771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sp>
        <p:nvSpPr>
          <p:cNvPr id="42" name="Picture Placeholder 15">
            <a:extLst>
              <a:ext uri="{FF2B5EF4-FFF2-40B4-BE49-F238E27FC236}">
                <a16:creationId xmlns:a16="http://schemas.microsoft.com/office/drawing/2014/main" id="{5ECC4100-190A-48E2-8AC7-3A48D3A44B2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600433" y="5473458"/>
            <a:ext cx="1522808" cy="866091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ID" dirty="0"/>
          </a:p>
        </p:txBody>
      </p:sp>
      <p:pic>
        <p:nvPicPr>
          <p:cNvPr id="3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5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50"/>
                            </p:stCondLst>
                            <p:childTnLst>
                              <p:par>
                                <p:cTn id="8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50"/>
                            </p:stCondLst>
                            <p:childTnLst>
                              <p:par>
                                <p:cTn id="9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5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50"/>
                            </p:stCondLst>
                            <p:childTnLst>
                              <p:par>
                                <p:cTn id="9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55" grpId="0"/>
      <p:bldP spid="56" grpId="0"/>
      <p:bldP spid="57" grpId="0"/>
      <p:bldP spid="58" grpId="0"/>
      <p:bldP spid="59" grpId="0"/>
      <p:bldP spid="36" grpId="0"/>
      <p:bldP spid="37" grpId="0"/>
      <p:bldP spid="38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144F64-8A52-4736-A7C9-7A20CEFB3F88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4465181"/>
            <a:ext cx="4789714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0053" y="5157264"/>
            <a:ext cx="5811894" cy="80944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059011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pic>
        <p:nvPicPr>
          <p:cNvPr id="2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99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9681">
            <a:off x="10411141" y="867544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87" y="466992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231998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543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3033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4547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1863580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85189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9847F-C43D-4764-A373-F63A6C0858BD}"/>
              </a:ext>
            </a:extLst>
          </p:cNvPr>
          <p:cNvSpPr/>
          <p:nvPr userDrawn="1"/>
        </p:nvSpPr>
        <p:spPr>
          <a:xfrm>
            <a:off x="8135067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EA45BBDF-3B3E-4517-9AB4-30EF2497A3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1612" y="4101487"/>
            <a:ext cx="3347357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7902C761-FE91-419D-8430-E60D4BCEAC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36102" y="4617120"/>
            <a:ext cx="3498377" cy="61154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6B79CD4-12B0-4C48-9D24-9AD4EC938C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17616" y="5500987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50AA78E-60F7-45AA-BAB0-62C9EF7F157D}"/>
              </a:ext>
            </a:extLst>
          </p:cNvPr>
          <p:cNvSpPr/>
          <p:nvPr userDrawn="1"/>
        </p:nvSpPr>
        <p:spPr>
          <a:xfrm>
            <a:off x="7766649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BADD6386-EFD0-46C1-837E-6B8906C48C2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88258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2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5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19" grpId="0" animBg="1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025754-66D1-4F83-AD68-A003A819FAEA}"/>
              </a:ext>
            </a:extLst>
          </p:cNvPr>
          <p:cNvSpPr/>
          <p:nvPr userDrawn="1"/>
        </p:nvSpPr>
        <p:spPr>
          <a:xfrm>
            <a:off x="2987964" y="2228125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TESTIMONIALS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957" y="2075768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4210" y="2655684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4210" y="3394465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7263761" y="715199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90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90000"/>
                  </a:schemeClr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99E903-1FB3-4ECB-8350-9F1E8B687C2E}"/>
              </a:ext>
            </a:extLst>
          </p:cNvPr>
          <p:cNvSpPr/>
          <p:nvPr userDrawn="1"/>
        </p:nvSpPr>
        <p:spPr>
          <a:xfrm>
            <a:off x="2619546" y="1879779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95773EC9-AAB7-4EE5-B219-1BAA7E4CAD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841155" y="2075768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31CFDA-4CE6-497B-A3DD-1BDE5D995BB3}"/>
              </a:ext>
            </a:extLst>
          </p:cNvPr>
          <p:cNvSpPr/>
          <p:nvPr userDrawn="1"/>
        </p:nvSpPr>
        <p:spPr>
          <a:xfrm>
            <a:off x="2987964" y="4493100"/>
            <a:ext cx="1892227" cy="1478130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58ABFB8C-61F9-4992-9EF1-343B2834D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35957" y="4340743"/>
            <a:ext cx="3347357" cy="47354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798B893F-495E-45ED-89A5-918F6A565B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4210" y="4920659"/>
            <a:ext cx="3498377" cy="61154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045A8DB-8417-44F1-AC7B-F3B334D053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4210" y="5659440"/>
            <a:ext cx="2935348" cy="31179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E0F48C-6C66-42A4-A2D4-372DBCDE1132}"/>
              </a:ext>
            </a:extLst>
          </p:cNvPr>
          <p:cNvSpPr/>
          <p:nvPr userDrawn="1"/>
        </p:nvSpPr>
        <p:spPr>
          <a:xfrm>
            <a:off x="2619546" y="4144754"/>
            <a:ext cx="1231644" cy="1231644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7D436617-5D0D-4F39-B046-9A34A2DAD4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1155" y="4340743"/>
            <a:ext cx="1892226" cy="1434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4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291563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109899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1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5D8B48C1-B052-4F7E-8A08-1982B9F9FAD9}"/>
              </a:ext>
            </a:extLst>
          </p:cNvPr>
          <p:cNvSpPr/>
          <p:nvPr userDrawn="1"/>
        </p:nvSpPr>
        <p:spPr>
          <a:xfrm>
            <a:off x="0" y="5390760"/>
            <a:ext cx="12192000" cy="1485897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467950">
                <a:moveTo>
                  <a:pt x="0" y="895349"/>
                </a:moveTo>
                <a:cubicBezTo>
                  <a:pt x="1264993" y="622157"/>
                  <a:pt x="4072055" y="0"/>
                  <a:pt x="6104055" y="0"/>
                </a:cubicBezTo>
                <a:cubicBezTo>
                  <a:pt x="8136055" y="0"/>
                  <a:pt x="10891593" y="565007"/>
                  <a:pt x="12192000" y="895349"/>
                </a:cubicBezTo>
                <a:lnTo>
                  <a:pt x="12192000" y="3467950"/>
                </a:lnTo>
                <a:lnTo>
                  <a:pt x="0" y="3467950"/>
                </a:lnTo>
                <a:lnTo>
                  <a:pt x="0" y="89534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39449C8-27AE-46E6-8FFC-430E75970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4983570"/>
            <a:ext cx="777057" cy="777057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32A9F771-4647-40F7-9FBE-316AF73B2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391346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77D2F60-BFB6-4F7F-B524-3E5C3EA63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10D5D-FE42-44A6-A9E9-17743FF16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4789306"/>
            <a:ext cx="777057" cy="777057"/>
          </a:xfrm>
          <a:prstGeom prst="rect">
            <a:avLst/>
          </a:prstGeom>
        </p:spPr>
      </p:pic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9BA0618-44CC-41C2-A047-79C0C13EBE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19708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22775750-DF25-46D1-8017-3D274BBD82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234735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1C5B0D9-D993-4BB8-AD2F-EDDF1CE48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4983570"/>
            <a:ext cx="777057" cy="777057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0BC235-3574-47CA-BD48-70D94D2A6D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391346"/>
            <a:ext cx="2557320" cy="47354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  <a:endParaRPr lang="en-ID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D406E65-B0AA-467E-AB85-EDDB0DD830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28999"/>
            <a:ext cx="2672696" cy="92867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5CC2831-1176-4B92-822A-8587C9C2E3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2DB7071F-FAEC-45DD-B533-D300B4E0A1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1652980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0B5FC25-40A4-425A-A9C8-CA7D2E32BAF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2198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A0393F-8E41-407B-8CD0-07338E4F4251}"/>
              </a:ext>
            </a:extLst>
          </p:cNvPr>
          <p:cNvSpPr/>
          <p:nvPr userDrawn="1"/>
        </p:nvSpPr>
        <p:spPr>
          <a:xfrm>
            <a:off x="3199290" y="243322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674429-E9F1-4FCF-9B75-C962CA9BB5D0}"/>
              </a:ext>
            </a:extLst>
          </p:cNvPr>
          <p:cNvSpPr/>
          <p:nvPr userDrawn="1"/>
        </p:nvSpPr>
        <p:spPr>
          <a:xfrm>
            <a:off x="822589" y="163497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90FB2C-52A0-41AB-84B5-9978C6F10FEC}"/>
              </a:ext>
            </a:extLst>
          </p:cNvPr>
          <p:cNvSpPr/>
          <p:nvPr userDrawn="1"/>
        </p:nvSpPr>
        <p:spPr>
          <a:xfrm>
            <a:off x="7008910" y="2299914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554C396-BBDE-4FB1-89E4-C6129CF0C708}"/>
              </a:ext>
            </a:extLst>
          </p:cNvPr>
          <p:cNvSpPr/>
          <p:nvPr userDrawn="1"/>
        </p:nvSpPr>
        <p:spPr>
          <a:xfrm>
            <a:off x="4632209" y="1501671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29E783-BA3C-4DA6-A348-B1E93255B9F7}"/>
              </a:ext>
            </a:extLst>
          </p:cNvPr>
          <p:cNvSpPr/>
          <p:nvPr userDrawn="1"/>
        </p:nvSpPr>
        <p:spPr>
          <a:xfrm>
            <a:off x="10767355" y="246403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458AB5-595C-472F-91B5-FDD50895926C}"/>
              </a:ext>
            </a:extLst>
          </p:cNvPr>
          <p:cNvSpPr/>
          <p:nvPr userDrawn="1"/>
        </p:nvSpPr>
        <p:spPr>
          <a:xfrm>
            <a:off x="8390654" y="166578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 nodePh="1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3" grpId="0"/>
      <p:bldP spid="24" grpId="0" animBg="1"/>
      <p:bldP spid="25" grpId="0" animBg="1"/>
      <p:bldP spid="28" grpId="0" animBg="1"/>
      <p:bldP spid="29" grpId="0" animBg="1"/>
      <p:bldP spid="36" grpId="0" animBg="1"/>
      <p:bldP spid="3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JOURNEY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36851C3C-822B-4F5D-B667-BB0858E00049}"/>
              </a:ext>
            </a:extLst>
          </p:cNvPr>
          <p:cNvSpPr/>
          <p:nvPr userDrawn="1"/>
        </p:nvSpPr>
        <p:spPr>
          <a:xfrm>
            <a:off x="0" y="5774386"/>
            <a:ext cx="12192000" cy="1102271"/>
          </a:xfrm>
          <a:custGeom>
            <a:avLst/>
            <a:gdLst>
              <a:gd name="connsiteX0" fmla="*/ 0 w 12192000"/>
              <a:gd name="connsiteY0" fmla="*/ 0 h 2572601"/>
              <a:gd name="connsiteX1" fmla="*/ 12192000 w 12192000"/>
              <a:gd name="connsiteY1" fmla="*/ 0 h 2572601"/>
              <a:gd name="connsiteX2" fmla="*/ 12192000 w 12192000"/>
              <a:gd name="connsiteY2" fmla="*/ 2572601 h 2572601"/>
              <a:gd name="connsiteX3" fmla="*/ 0 w 12192000"/>
              <a:gd name="connsiteY3" fmla="*/ 2572601 h 2572601"/>
              <a:gd name="connsiteX4" fmla="*/ 0 w 12192000"/>
              <a:gd name="connsiteY4" fmla="*/ 0 h 2572601"/>
              <a:gd name="connsiteX0" fmla="*/ 0 w 12192000"/>
              <a:gd name="connsiteY0" fmla="*/ 0 h 2572601"/>
              <a:gd name="connsiteX1" fmla="*/ 6100549 w 12192000"/>
              <a:gd name="connsiteY1" fmla="*/ 1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  <a:gd name="connsiteX0" fmla="*/ 0 w 12192000"/>
              <a:gd name="connsiteY0" fmla="*/ 914399 h 3487000"/>
              <a:gd name="connsiteX1" fmla="*/ 6059605 w 12192000"/>
              <a:gd name="connsiteY1" fmla="*/ 0 h 3487000"/>
              <a:gd name="connsiteX2" fmla="*/ 12192000 w 12192000"/>
              <a:gd name="connsiteY2" fmla="*/ 914399 h 3487000"/>
              <a:gd name="connsiteX3" fmla="*/ 12192000 w 12192000"/>
              <a:gd name="connsiteY3" fmla="*/ 3487000 h 3487000"/>
              <a:gd name="connsiteX4" fmla="*/ 0 w 12192000"/>
              <a:gd name="connsiteY4" fmla="*/ 3487000 h 3487000"/>
              <a:gd name="connsiteX5" fmla="*/ 0 w 12192000"/>
              <a:gd name="connsiteY5" fmla="*/ 914399 h 348700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895349 h 3467950"/>
              <a:gd name="connsiteX1" fmla="*/ 6104055 w 12192000"/>
              <a:gd name="connsiteY1" fmla="*/ 0 h 3467950"/>
              <a:gd name="connsiteX2" fmla="*/ 12192000 w 12192000"/>
              <a:gd name="connsiteY2" fmla="*/ 895349 h 3467950"/>
              <a:gd name="connsiteX3" fmla="*/ 12192000 w 12192000"/>
              <a:gd name="connsiteY3" fmla="*/ 3467950 h 3467950"/>
              <a:gd name="connsiteX4" fmla="*/ 0 w 12192000"/>
              <a:gd name="connsiteY4" fmla="*/ 3467950 h 3467950"/>
              <a:gd name="connsiteX5" fmla="*/ 0 w 12192000"/>
              <a:gd name="connsiteY5" fmla="*/ 895349 h 3467950"/>
              <a:gd name="connsiteX0" fmla="*/ 0 w 12192000"/>
              <a:gd name="connsiteY0" fmla="*/ 125158 h 2697759"/>
              <a:gd name="connsiteX1" fmla="*/ 6075480 w 12192000"/>
              <a:gd name="connsiteY1" fmla="*/ 1158621 h 2697759"/>
              <a:gd name="connsiteX2" fmla="*/ 12192000 w 12192000"/>
              <a:gd name="connsiteY2" fmla="*/ 125158 h 2697759"/>
              <a:gd name="connsiteX3" fmla="*/ 12192000 w 12192000"/>
              <a:gd name="connsiteY3" fmla="*/ 2697759 h 2697759"/>
              <a:gd name="connsiteX4" fmla="*/ 0 w 12192000"/>
              <a:gd name="connsiteY4" fmla="*/ 2697759 h 2697759"/>
              <a:gd name="connsiteX5" fmla="*/ 0 w 12192000"/>
              <a:gd name="connsiteY5" fmla="*/ 125158 h 2697759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134744 h 2707345"/>
              <a:gd name="connsiteX1" fmla="*/ 6108817 w 12192000"/>
              <a:gd name="connsiteY1" fmla="*/ 1025332 h 2707345"/>
              <a:gd name="connsiteX2" fmla="*/ 12192000 w 12192000"/>
              <a:gd name="connsiteY2" fmla="*/ 134744 h 2707345"/>
              <a:gd name="connsiteX3" fmla="*/ 12192000 w 12192000"/>
              <a:gd name="connsiteY3" fmla="*/ 2707345 h 2707345"/>
              <a:gd name="connsiteX4" fmla="*/ 0 w 12192000"/>
              <a:gd name="connsiteY4" fmla="*/ 2707345 h 2707345"/>
              <a:gd name="connsiteX5" fmla="*/ 0 w 12192000"/>
              <a:gd name="connsiteY5" fmla="*/ 134744 h 2707345"/>
              <a:gd name="connsiteX0" fmla="*/ 0 w 12192000"/>
              <a:gd name="connsiteY0" fmla="*/ 0 h 2572601"/>
              <a:gd name="connsiteX1" fmla="*/ 6108817 w 12192000"/>
              <a:gd name="connsiteY1" fmla="*/ 890588 h 2572601"/>
              <a:gd name="connsiteX2" fmla="*/ 12192000 w 12192000"/>
              <a:gd name="connsiteY2" fmla="*/ 0 h 2572601"/>
              <a:gd name="connsiteX3" fmla="*/ 12192000 w 12192000"/>
              <a:gd name="connsiteY3" fmla="*/ 2572601 h 2572601"/>
              <a:gd name="connsiteX4" fmla="*/ 0 w 12192000"/>
              <a:gd name="connsiteY4" fmla="*/ 2572601 h 2572601"/>
              <a:gd name="connsiteX5" fmla="*/ 0 w 12192000"/>
              <a:gd name="connsiteY5" fmla="*/ 0 h 25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72601">
                <a:moveTo>
                  <a:pt x="0" y="0"/>
                </a:moveTo>
                <a:cubicBezTo>
                  <a:pt x="1220543" y="298308"/>
                  <a:pt x="4076817" y="890588"/>
                  <a:pt x="6108817" y="890588"/>
                </a:cubicBezTo>
                <a:cubicBezTo>
                  <a:pt x="8140817" y="890588"/>
                  <a:pt x="10783643" y="311008"/>
                  <a:pt x="12192000" y="0"/>
                </a:cubicBezTo>
                <a:lnTo>
                  <a:pt x="12192000" y="2572601"/>
                </a:lnTo>
                <a:lnTo>
                  <a:pt x="0" y="25726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84E792-78D3-4BDF-9791-A34ABF89D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06" y="5367196"/>
            <a:ext cx="777057" cy="777057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E5D273-1A9C-4E06-9A09-BA42D1679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574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189307A0-104B-4DD7-8CDF-CF0BA1DDEB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3955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CA3377-67D1-42E9-8E8E-147696DF6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03" y="5485881"/>
            <a:ext cx="777057" cy="77705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A135606E-A8A3-4B03-9275-853A4F2523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2271" y="4893657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15BAA05-CFCB-42C7-B09A-535B202B0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9652" y="3612210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F4EEFF0-D2B9-4DF5-BF58-AA0E4C0DF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2624" y="5367196"/>
            <a:ext cx="777057" cy="777057"/>
          </a:xfrm>
          <a:prstGeom prst="rect">
            <a:avLst/>
          </a:prstGeom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1B0BFA6-E49A-4C9F-811F-A7748ECC3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82492" y="4774972"/>
            <a:ext cx="2557320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CAD6714B-543C-435E-B5CB-9040385D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29873" y="3493525"/>
            <a:ext cx="2672696" cy="124777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0" baseline="0">
                <a:solidFill>
                  <a:schemeClr val="bg1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C3AC794-378A-471F-B426-4864BAD9BD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738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FC5738A-1CB7-4FB6-8DE6-44630CB87F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73633" y="2034844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603E465C-8C3D-4574-B0AC-8B345E0CC9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3854" y="1899212"/>
            <a:ext cx="2672696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C18172B-73C1-4A0D-87F3-0860335B9A97}"/>
              </a:ext>
            </a:extLst>
          </p:cNvPr>
          <p:cNvSpPr/>
          <p:nvPr userDrawn="1"/>
        </p:nvSpPr>
        <p:spPr>
          <a:xfrm>
            <a:off x="3199290" y="252847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0C77EE-2707-429D-B921-7E1A953384A3}"/>
              </a:ext>
            </a:extLst>
          </p:cNvPr>
          <p:cNvSpPr/>
          <p:nvPr userDrawn="1"/>
        </p:nvSpPr>
        <p:spPr>
          <a:xfrm>
            <a:off x="822589" y="173022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DA673E-277A-4EDB-9145-772B81B67B2D}"/>
              </a:ext>
            </a:extLst>
          </p:cNvPr>
          <p:cNvSpPr/>
          <p:nvPr userDrawn="1"/>
        </p:nvSpPr>
        <p:spPr>
          <a:xfrm>
            <a:off x="7008910" y="2674785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B68BD94-CD32-417B-B3B2-D11F3BD95E7E}"/>
              </a:ext>
            </a:extLst>
          </p:cNvPr>
          <p:cNvSpPr/>
          <p:nvPr userDrawn="1"/>
        </p:nvSpPr>
        <p:spPr>
          <a:xfrm>
            <a:off x="4632209" y="1876542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619E112-6BE1-46C4-B630-DC842699D0BF}"/>
              </a:ext>
            </a:extLst>
          </p:cNvPr>
          <p:cNvSpPr/>
          <p:nvPr userDrawn="1"/>
        </p:nvSpPr>
        <p:spPr>
          <a:xfrm>
            <a:off x="10767355" y="2559281"/>
            <a:ext cx="602056" cy="60205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8D2943-3186-49A3-A13D-3B1D7AD3EB12}"/>
              </a:ext>
            </a:extLst>
          </p:cNvPr>
          <p:cNvSpPr/>
          <p:nvPr userDrawn="1"/>
        </p:nvSpPr>
        <p:spPr>
          <a:xfrm>
            <a:off x="8390654" y="1761038"/>
            <a:ext cx="1111823" cy="1111823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312400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86261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0224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0224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4483" y="4975470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83" y="2658558"/>
            <a:ext cx="4147293" cy="90613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pic>
        <p:nvPicPr>
          <p:cNvPr id="16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01806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235142"/>
            <a:ext cx="1525513" cy="5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978" y="5805082"/>
            <a:ext cx="1386294" cy="10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129517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8111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817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879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4859731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45666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2735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3348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0A1FBA4-5264-463A-88B8-949466C10322}"/>
              </a:ext>
            </a:extLst>
          </p:cNvPr>
          <p:cNvSpPr/>
          <p:nvPr userDrawn="1"/>
        </p:nvSpPr>
        <p:spPr>
          <a:xfrm>
            <a:off x="8387489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3C70C90-5E5C-4961-AEAD-FE49EED02F3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73424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DA0910F2-9082-45B5-9072-A50178698E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493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11E7E31F-7396-4D62-B992-540602AAC6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1106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42A2A15-CE55-4EF6-B761-DEAA264ACF65}"/>
              </a:ext>
            </a:extLst>
          </p:cNvPr>
          <p:cNvSpPr/>
          <p:nvPr userDrawn="1"/>
        </p:nvSpPr>
        <p:spPr>
          <a:xfrm>
            <a:off x="49092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31F050D-0551-4E28-AA7A-B142E5BD7CC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686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1DE8E2D-518A-4D7D-9464-5BD4EA6E9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92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2A6D5D9-1435-4064-B027-DED2A5D6C1A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54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F951B9-4121-4483-A594-BA333EBB8502}"/>
              </a:ext>
            </a:extLst>
          </p:cNvPr>
          <p:cNvSpPr/>
          <p:nvPr userDrawn="1"/>
        </p:nvSpPr>
        <p:spPr>
          <a:xfrm>
            <a:off x="3403545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89480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86549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7162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A57C071-6DED-4209-8A80-EC4DEED577A0}"/>
              </a:ext>
            </a:extLst>
          </p:cNvPr>
          <p:cNvSpPr/>
          <p:nvPr userDrawn="1"/>
        </p:nvSpPr>
        <p:spPr>
          <a:xfrm>
            <a:off x="627936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2E461BE-C465-4ED3-887D-3213E939AF3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530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BE5FBAF4-724F-4647-B898-196AAE32D7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6237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0A3286C-1D91-4031-A7FF-4BB6BF627F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6298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EE056A-E999-4C48-8380-AF747C954453}"/>
              </a:ext>
            </a:extLst>
          </p:cNvPr>
          <p:cNvSpPr/>
          <p:nvPr userDrawn="1"/>
        </p:nvSpPr>
        <p:spPr>
          <a:xfrm>
            <a:off x="9191987" y="2660846"/>
            <a:ext cx="2547182" cy="3590664"/>
          </a:xfrm>
          <a:custGeom>
            <a:avLst/>
            <a:gdLst>
              <a:gd name="connsiteX0" fmla="*/ 250363 w 2547182"/>
              <a:gd name="connsiteY0" fmla="*/ 0 h 3590664"/>
              <a:gd name="connsiteX1" fmla="*/ 341764 w 2547182"/>
              <a:gd name="connsiteY1" fmla="*/ 0 h 3590664"/>
              <a:gd name="connsiteX2" fmla="*/ 345513 w 2547182"/>
              <a:gd name="connsiteY2" fmla="*/ 74246 h 3590664"/>
              <a:gd name="connsiteX3" fmla="*/ 1255192 w 2547182"/>
              <a:gd name="connsiteY3" fmla="*/ 895154 h 3590664"/>
              <a:gd name="connsiteX4" fmla="*/ 2164871 w 2547182"/>
              <a:gd name="connsiteY4" fmla="*/ 74246 h 3590664"/>
              <a:gd name="connsiteX5" fmla="*/ 2168620 w 2547182"/>
              <a:gd name="connsiteY5" fmla="*/ 0 h 3590664"/>
              <a:gd name="connsiteX6" fmla="*/ 2296819 w 2547182"/>
              <a:gd name="connsiteY6" fmla="*/ 0 h 3590664"/>
              <a:gd name="connsiteX7" fmla="*/ 2547182 w 2547182"/>
              <a:gd name="connsiteY7" fmla="*/ 250363 h 3590664"/>
              <a:gd name="connsiteX8" fmla="*/ 2547182 w 2547182"/>
              <a:gd name="connsiteY8" fmla="*/ 3340301 h 3590664"/>
              <a:gd name="connsiteX9" fmla="*/ 2296819 w 2547182"/>
              <a:gd name="connsiteY9" fmla="*/ 3590664 h 3590664"/>
              <a:gd name="connsiteX10" fmla="*/ 250363 w 2547182"/>
              <a:gd name="connsiteY10" fmla="*/ 3590664 h 3590664"/>
              <a:gd name="connsiteX11" fmla="*/ 0 w 2547182"/>
              <a:gd name="connsiteY11" fmla="*/ 3340301 h 3590664"/>
              <a:gd name="connsiteX12" fmla="*/ 0 w 2547182"/>
              <a:gd name="connsiteY12" fmla="*/ 250363 h 3590664"/>
              <a:gd name="connsiteX13" fmla="*/ 250363 w 2547182"/>
              <a:gd name="connsiteY13" fmla="*/ 0 h 35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182" h="3590664">
                <a:moveTo>
                  <a:pt x="250363" y="0"/>
                </a:moveTo>
                <a:lnTo>
                  <a:pt x="341764" y="0"/>
                </a:lnTo>
                <a:lnTo>
                  <a:pt x="345513" y="74246"/>
                </a:lnTo>
                <a:cubicBezTo>
                  <a:pt x="392340" y="535338"/>
                  <a:pt x="781746" y="895154"/>
                  <a:pt x="1255192" y="895154"/>
                </a:cubicBezTo>
                <a:cubicBezTo>
                  <a:pt x="1728638" y="895154"/>
                  <a:pt x="2118045" y="535338"/>
                  <a:pt x="2164871" y="74246"/>
                </a:cubicBezTo>
                <a:lnTo>
                  <a:pt x="2168620" y="0"/>
                </a:lnTo>
                <a:lnTo>
                  <a:pt x="2296819" y="0"/>
                </a:lnTo>
                <a:cubicBezTo>
                  <a:pt x="2435091" y="0"/>
                  <a:pt x="2547182" y="112091"/>
                  <a:pt x="2547182" y="250363"/>
                </a:cubicBezTo>
                <a:lnTo>
                  <a:pt x="2547182" y="3340301"/>
                </a:lnTo>
                <a:cubicBezTo>
                  <a:pt x="2547182" y="3478573"/>
                  <a:pt x="2435091" y="3590664"/>
                  <a:pt x="2296819" y="3590664"/>
                </a:cubicBezTo>
                <a:lnTo>
                  <a:pt x="250363" y="3590664"/>
                </a:lnTo>
                <a:cubicBezTo>
                  <a:pt x="112091" y="3590664"/>
                  <a:pt x="0" y="3478573"/>
                  <a:pt x="0" y="3340301"/>
                </a:cubicBezTo>
                <a:lnTo>
                  <a:pt x="0" y="250363"/>
                </a:lnTo>
                <a:cubicBezTo>
                  <a:pt x="0" y="112091"/>
                  <a:pt x="112091" y="0"/>
                  <a:pt x="250363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572CA-F98E-4672-AFB8-5A63909301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77922" y="187234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6731D4-5541-49DE-BB04-B82953FAA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4991" y="379865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468A736-6FF1-4096-936E-70F052F471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5604" y="436015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33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1926053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02381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9450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00063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4850415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26743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23812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24425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7774777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51105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8174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8787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DC2723-092F-4A6B-825A-7D533937D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79" y="0"/>
            <a:ext cx="1223755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4852B-09C9-4406-954F-43DE3290970F}"/>
              </a:ext>
            </a:extLst>
          </p:cNvPr>
          <p:cNvSpPr/>
          <p:nvPr userDrawn="1"/>
        </p:nvSpPr>
        <p:spPr>
          <a:xfrm>
            <a:off x="-22779" y="0"/>
            <a:ext cx="1226033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6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6474D4-7B61-4892-B6F1-57266582F350}"/>
              </a:ext>
            </a:extLst>
          </p:cNvPr>
          <p:cNvSpPr/>
          <p:nvPr userDrawn="1"/>
        </p:nvSpPr>
        <p:spPr>
          <a:xfrm>
            <a:off x="443376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3FFC55C-F00A-4618-A0D2-C4A16A5F09A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9704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85736E50-F3A7-4F35-ADF8-075BDECE8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3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E9A7A63D-6B47-4B21-A434-C145C27C4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7386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979246-23C6-4EC0-8130-3A0B60060204}"/>
              </a:ext>
            </a:extLst>
          </p:cNvPr>
          <p:cNvSpPr/>
          <p:nvPr userDrawn="1"/>
        </p:nvSpPr>
        <p:spPr>
          <a:xfrm>
            <a:off x="3367738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D3FCD63-E233-4A7C-9D59-C536DE2949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844066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8147F33-A28D-46C9-A553-A897AF74C8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1135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6CD0BC63-E0B0-4CB1-9C17-0B546D3932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1748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983F3A-BFF8-43EC-B803-23A131E209CC}"/>
              </a:ext>
            </a:extLst>
          </p:cNvPr>
          <p:cNvSpPr/>
          <p:nvPr userDrawn="1"/>
        </p:nvSpPr>
        <p:spPr>
          <a:xfrm>
            <a:off x="6292100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5C0F3C2-B298-4695-A9A3-154054CD991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68428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1B190C40-7F8D-4ED9-BF57-347E643DDE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65497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2B8B94DC-9889-4B54-93A3-1546009889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6110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367C459-89BF-457F-8A63-664AE8A6EE2A}"/>
              </a:ext>
            </a:extLst>
          </p:cNvPr>
          <p:cNvSpPr/>
          <p:nvPr userDrawn="1"/>
        </p:nvSpPr>
        <p:spPr>
          <a:xfrm>
            <a:off x="9216462" y="3101505"/>
            <a:ext cx="2537574" cy="2491725"/>
          </a:xfrm>
          <a:custGeom>
            <a:avLst/>
            <a:gdLst>
              <a:gd name="connsiteX0" fmla="*/ 243666 w 2537574"/>
              <a:gd name="connsiteY0" fmla="*/ 0 h 2491725"/>
              <a:gd name="connsiteX1" fmla="*/ 332671 w 2537574"/>
              <a:gd name="connsiteY1" fmla="*/ 0 h 2491725"/>
              <a:gd name="connsiteX2" fmla="*/ 336416 w 2537574"/>
              <a:gd name="connsiteY2" fmla="*/ 74159 h 2491725"/>
              <a:gd name="connsiteX3" fmla="*/ 1245235 w 2537574"/>
              <a:gd name="connsiteY3" fmla="*/ 894291 h 2491725"/>
              <a:gd name="connsiteX4" fmla="*/ 2154055 w 2537574"/>
              <a:gd name="connsiteY4" fmla="*/ 74159 h 2491725"/>
              <a:gd name="connsiteX5" fmla="*/ 2157799 w 2537574"/>
              <a:gd name="connsiteY5" fmla="*/ 0 h 2491725"/>
              <a:gd name="connsiteX6" fmla="*/ 2293908 w 2537574"/>
              <a:gd name="connsiteY6" fmla="*/ 0 h 2491725"/>
              <a:gd name="connsiteX7" fmla="*/ 2537574 w 2537574"/>
              <a:gd name="connsiteY7" fmla="*/ 243666 h 2491725"/>
              <a:gd name="connsiteX8" fmla="*/ 2537574 w 2537574"/>
              <a:gd name="connsiteY8" fmla="*/ 2248059 h 2491725"/>
              <a:gd name="connsiteX9" fmla="*/ 2293908 w 2537574"/>
              <a:gd name="connsiteY9" fmla="*/ 2491725 h 2491725"/>
              <a:gd name="connsiteX10" fmla="*/ 243666 w 2537574"/>
              <a:gd name="connsiteY10" fmla="*/ 2491725 h 2491725"/>
              <a:gd name="connsiteX11" fmla="*/ 0 w 2537574"/>
              <a:gd name="connsiteY11" fmla="*/ 2248059 h 2491725"/>
              <a:gd name="connsiteX12" fmla="*/ 0 w 2537574"/>
              <a:gd name="connsiteY12" fmla="*/ 243666 h 2491725"/>
              <a:gd name="connsiteX13" fmla="*/ 243666 w 2537574"/>
              <a:gd name="connsiteY13" fmla="*/ 0 h 24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7574" h="2491725">
                <a:moveTo>
                  <a:pt x="243666" y="0"/>
                </a:moveTo>
                <a:lnTo>
                  <a:pt x="332671" y="0"/>
                </a:lnTo>
                <a:lnTo>
                  <a:pt x="336416" y="74159"/>
                </a:lnTo>
                <a:cubicBezTo>
                  <a:pt x="383198" y="534815"/>
                  <a:pt x="772236" y="894291"/>
                  <a:pt x="1245235" y="894291"/>
                </a:cubicBezTo>
                <a:cubicBezTo>
                  <a:pt x="1718234" y="894291"/>
                  <a:pt x="2107273" y="534815"/>
                  <a:pt x="2154055" y="74159"/>
                </a:cubicBezTo>
                <a:lnTo>
                  <a:pt x="2157799" y="0"/>
                </a:lnTo>
                <a:lnTo>
                  <a:pt x="2293908" y="0"/>
                </a:lnTo>
                <a:cubicBezTo>
                  <a:pt x="2428481" y="0"/>
                  <a:pt x="2537574" y="109093"/>
                  <a:pt x="2537574" y="243666"/>
                </a:cubicBezTo>
                <a:lnTo>
                  <a:pt x="2537574" y="2248059"/>
                </a:lnTo>
                <a:cubicBezTo>
                  <a:pt x="2537574" y="2382632"/>
                  <a:pt x="2428481" y="2491725"/>
                  <a:pt x="2293908" y="2491725"/>
                </a:cubicBezTo>
                <a:lnTo>
                  <a:pt x="243666" y="2491725"/>
                </a:lnTo>
                <a:cubicBezTo>
                  <a:pt x="109093" y="2491725"/>
                  <a:pt x="0" y="2382632"/>
                  <a:pt x="0" y="2248059"/>
                </a:cubicBezTo>
                <a:lnTo>
                  <a:pt x="0" y="243666"/>
                </a:lnTo>
                <a:cubicBezTo>
                  <a:pt x="0" y="109093"/>
                  <a:pt x="109093" y="0"/>
                  <a:pt x="243666" y="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5256CE9F-F377-4ED2-9702-5653065F6F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692790" y="2313003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9BCFFB6A-900D-4BBF-91A6-1071808BCA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859" y="4239314"/>
            <a:ext cx="2353288" cy="473540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6290927F-E784-4789-8777-946FD09038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90472" y="4800818"/>
            <a:ext cx="2343150" cy="473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i="1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40" grpId="0" animBg="1"/>
      <p:bldP spid="4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92779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STORY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87DA4AD5-3B3D-4994-BE5E-22E1636A62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52700" y="1650065"/>
            <a:ext cx="6391313" cy="4149520"/>
          </a:xfrm>
          <a:custGeom>
            <a:avLst/>
            <a:gdLst>
              <a:gd name="connsiteX0" fmla="*/ 1437312 w 6391313"/>
              <a:gd name="connsiteY0" fmla="*/ 0 h 4274960"/>
              <a:gd name="connsiteX1" fmla="*/ 6057474 w 6391313"/>
              <a:gd name="connsiteY1" fmla="*/ 0 h 4274960"/>
              <a:gd name="connsiteX2" fmla="*/ 5990206 w 6391313"/>
              <a:gd name="connsiteY2" fmla="*/ 7475 h 4274960"/>
              <a:gd name="connsiteX3" fmla="*/ 5935077 w 6391313"/>
              <a:gd name="connsiteY3" fmla="*/ 25522 h 4274960"/>
              <a:gd name="connsiteX4" fmla="*/ 5917957 w 6391313"/>
              <a:gd name="connsiteY4" fmla="*/ 34893 h 4274960"/>
              <a:gd name="connsiteX5" fmla="*/ 5909119 w 6391313"/>
              <a:gd name="connsiteY5" fmla="*/ 38247 h 4274960"/>
              <a:gd name="connsiteX6" fmla="*/ 5901187 w 6391313"/>
              <a:gd name="connsiteY6" fmla="*/ 44072 h 4274960"/>
              <a:gd name="connsiteX7" fmla="*/ 5884381 w 6391313"/>
              <a:gd name="connsiteY7" fmla="*/ 53271 h 4274960"/>
              <a:gd name="connsiteX8" fmla="*/ 5799885 w 6391313"/>
              <a:gd name="connsiteY8" fmla="*/ 133905 h 4274960"/>
              <a:gd name="connsiteX9" fmla="*/ 5794310 w 6391313"/>
              <a:gd name="connsiteY9" fmla="*/ 144616 h 4274960"/>
              <a:gd name="connsiteX10" fmla="*/ 5782937 w 6391313"/>
              <a:gd name="connsiteY10" fmla="*/ 158579 h 4274960"/>
              <a:gd name="connsiteX11" fmla="*/ 5743921 w 6391313"/>
              <a:gd name="connsiteY11" fmla="*/ 241430 h 4274960"/>
              <a:gd name="connsiteX12" fmla="*/ 5743912 w 6391313"/>
              <a:gd name="connsiteY12" fmla="*/ 241447 h 4274960"/>
              <a:gd name="connsiteX13" fmla="*/ 5723655 w 6391313"/>
              <a:gd name="connsiteY13" fmla="*/ 367967 h 4274960"/>
              <a:gd name="connsiteX14" fmla="*/ 5723655 w 6391313"/>
              <a:gd name="connsiteY14" fmla="*/ 367968 h 4274960"/>
              <a:gd name="connsiteX15" fmla="*/ 5743912 w 6391313"/>
              <a:gd name="connsiteY15" fmla="*/ 241448 h 4274960"/>
              <a:gd name="connsiteX16" fmla="*/ 5743921 w 6391313"/>
              <a:gd name="connsiteY16" fmla="*/ 241430 h 4274960"/>
              <a:gd name="connsiteX17" fmla="*/ 5794310 w 6391313"/>
              <a:gd name="connsiteY17" fmla="*/ 144616 h 4274960"/>
              <a:gd name="connsiteX18" fmla="*/ 5839018 w 6391313"/>
              <a:gd name="connsiteY18" fmla="*/ 89730 h 4274960"/>
              <a:gd name="connsiteX19" fmla="*/ 5901187 w 6391313"/>
              <a:gd name="connsiteY19" fmla="*/ 44072 h 4274960"/>
              <a:gd name="connsiteX20" fmla="*/ 5917957 w 6391313"/>
              <a:gd name="connsiteY20" fmla="*/ 34893 h 4274960"/>
              <a:gd name="connsiteX21" fmla="*/ 5990206 w 6391313"/>
              <a:gd name="connsiteY21" fmla="*/ 7476 h 4274960"/>
              <a:gd name="connsiteX22" fmla="*/ 6057474 w 6391313"/>
              <a:gd name="connsiteY22" fmla="*/ 1 h 4274960"/>
              <a:gd name="connsiteX23" fmla="*/ 6057494 w 6391313"/>
              <a:gd name="connsiteY23" fmla="*/ 1 h 4274960"/>
              <a:gd name="connsiteX24" fmla="*/ 6124762 w 6391313"/>
              <a:gd name="connsiteY24" fmla="*/ 7476 h 4274960"/>
              <a:gd name="connsiteX25" fmla="*/ 6391313 w 6391313"/>
              <a:gd name="connsiteY25" fmla="*/ 367968 h 4274960"/>
              <a:gd name="connsiteX26" fmla="*/ 6384531 w 6391313"/>
              <a:gd name="connsiteY26" fmla="*/ 442126 h 4274960"/>
              <a:gd name="connsiteX27" fmla="*/ 6381486 w 6391313"/>
              <a:gd name="connsiteY27" fmla="*/ 452939 h 4274960"/>
              <a:gd name="connsiteX28" fmla="*/ 6360390 w 6391313"/>
              <a:gd name="connsiteY28" fmla="*/ 520719 h 4274960"/>
              <a:gd name="connsiteX29" fmla="*/ 6360389 w 6391313"/>
              <a:gd name="connsiteY29" fmla="*/ 520721 h 4274960"/>
              <a:gd name="connsiteX30" fmla="*/ 5279955 w 6391313"/>
              <a:gd name="connsiteY30" fmla="*/ 3992162 h 4274960"/>
              <a:gd name="connsiteX31" fmla="*/ 5257384 w 6391313"/>
              <a:gd name="connsiteY31" fmla="*/ 4064684 h 4274960"/>
              <a:gd name="connsiteX32" fmla="*/ 5231621 w 6391313"/>
              <a:gd name="connsiteY32" fmla="*/ 4117001 h 4274960"/>
              <a:gd name="connsiteX33" fmla="*/ 5022083 w 6391313"/>
              <a:gd name="connsiteY33" fmla="*/ 4271759 h 4274960"/>
              <a:gd name="connsiteX34" fmla="*/ 4993275 w 6391313"/>
              <a:gd name="connsiteY34" fmla="*/ 4274960 h 4274960"/>
              <a:gd name="connsiteX35" fmla="*/ 4916335 w 6391313"/>
              <a:gd name="connsiteY35" fmla="*/ 4274960 h 4274960"/>
              <a:gd name="connsiteX36" fmla="*/ 372299 w 6391313"/>
              <a:gd name="connsiteY36" fmla="*/ 4274960 h 4274960"/>
              <a:gd name="connsiteX37" fmla="*/ 295359 w 6391313"/>
              <a:gd name="connsiteY37" fmla="*/ 4274960 h 4274960"/>
              <a:gd name="connsiteX38" fmla="*/ 266551 w 6391313"/>
              <a:gd name="connsiteY38" fmla="*/ 4271759 h 4274960"/>
              <a:gd name="connsiteX39" fmla="*/ 0 w 6391313"/>
              <a:gd name="connsiteY39" fmla="*/ 3911267 h 4274960"/>
              <a:gd name="connsiteX40" fmla="*/ 6782 w 6391313"/>
              <a:gd name="connsiteY40" fmla="*/ 3837109 h 4274960"/>
              <a:gd name="connsiteX41" fmla="*/ 12908 w 6391313"/>
              <a:gd name="connsiteY41" fmla="*/ 3815357 h 4274960"/>
              <a:gd name="connsiteX42" fmla="*/ 30043 w 6391313"/>
              <a:gd name="connsiteY42" fmla="*/ 3760304 h 4274960"/>
              <a:gd name="connsiteX43" fmla="*/ 1122776 w 6391313"/>
              <a:gd name="connsiteY43" fmla="*/ 249348 h 4274960"/>
              <a:gd name="connsiteX44" fmla="*/ 1110255 w 6391313"/>
              <a:gd name="connsiteY44" fmla="*/ 293809 h 4274960"/>
              <a:gd name="connsiteX45" fmla="*/ 1103473 w 6391313"/>
              <a:gd name="connsiteY45" fmla="*/ 367967 h 4274960"/>
              <a:gd name="connsiteX46" fmla="*/ 1103473 w 6391313"/>
              <a:gd name="connsiteY46" fmla="*/ 367968 h 4274960"/>
              <a:gd name="connsiteX47" fmla="*/ 1110255 w 6391313"/>
              <a:gd name="connsiteY47" fmla="*/ 293810 h 4274960"/>
              <a:gd name="connsiteX48" fmla="*/ 1122776 w 6391313"/>
              <a:gd name="connsiteY48" fmla="*/ 249349 h 4274960"/>
              <a:gd name="connsiteX49" fmla="*/ 1131688 w 6391313"/>
              <a:gd name="connsiteY49" fmla="*/ 220716 h 4274960"/>
              <a:gd name="connsiteX50" fmla="*/ 1160486 w 6391313"/>
              <a:gd name="connsiteY50" fmla="*/ 162234 h 4274960"/>
              <a:gd name="connsiteX51" fmla="*/ 1370024 w 6391313"/>
              <a:gd name="connsiteY51" fmla="*/ 7476 h 4274960"/>
              <a:gd name="connsiteX52" fmla="*/ 1437292 w 6391313"/>
              <a:gd name="connsiteY52" fmla="*/ 1 h 4274960"/>
              <a:gd name="connsiteX53" fmla="*/ 1437312 w 6391313"/>
              <a:gd name="connsiteY53" fmla="*/ 1 h 4274960"/>
              <a:gd name="connsiteX54" fmla="*/ 1504580 w 6391313"/>
              <a:gd name="connsiteY54" fmla="*/ 7476 h 4274960"/>
              <a:gd name="connsiteX55" fmla="*/ 1576830 w 6391313"/>
              <a:gd name="connsiteY55" fmla="*/ 34893 h 4274960"/>
              <a:gd name="connsiteX56" fmla="*/ 1593599 w 6391313"/>
              <a:gd name="connsiteY56" fmla="*/ 44072 h 4274960"/>
              <a:gd name="connsiteX57" fmla="*/ 1655769 w 6391313"/>
              <a:gd name="connsiteY57" fmla="*/ 89730 h 4274960"/>
              <a:gd name="connsiteX58" fmla="*/ 1700475 w 6391313"/>
              <a:gd name="connsiteY58" fmla="*/ 144615 h 4274960"/>
              <a:gd name="connsiteX59" fmla="*/ 1750870 w 6391313"/>
              <a:gd name="connsiteY59" fmla="*/ 241438 h 4274960"/>
              <a:gd name="connsiteX60" fmla="*/ 1750875 w 6391313"/>
              <a:gd name="connsiteY60" fmla="*/ 241448 h 4274960"/>
              <a:gd name="connsiteX61" fmla="*/ 1771131 w 6391313"/>
              <a:gd name="connsiteY61" fmla="*/ 367968 h 4274960"/>
              <a:gd name="connsiteX62" fmla="*/ 1771131 w 6391313"/>
              <a:gd name="connsiteY62" fmla="*/ 367967 h 4274960"/>
              <a:gd name="connsiteX63" fmla="*/ 1750875 w 6391313"/>
              <a:gd name="connsiteY63" fmla="*/ 241447 h 4274960"/>
              <a:gd name="connsiteX64" fmla="*/ 1750870 w 6391313"/>
              <a:gd name="connsiteY64" fmla="*/ 241438 h 4274960"/>
              <a:gd name="connsiteX65" fmla="*/ 1711850 w 6391313"/>
              <a:gd name="connsiteY65" fmla="*/ 158578 h 4274960"/>
              <a:gd name="connsiteX66" fmla="*/ 1700475 w 6391313"/>
              <a:gd name="connsiteY66" fmla="*/ 144615 h 4274960"/>
              <a:gd name="connsiteX67" fmla="*/ 1694901 w 6391313"/>
              <a:gd name="connsiteY67" fmla="*/ 133905 h 4274960"/>
              <a:gd name="connsiteX68" fmla="*/ 1610405 w 6391313"/>
              <a:gd name="connsiteY68" fmla="*/ 53270 h 4274960"/>
              <a:gd name="connsiteX69" fmla="*/ 1593599 w 6391313"/>
              <a:gd name="connsiteY69" fmla="*/ 44072 h 4274960"/>
              <a:gd name="connsiteX70" fmla="*/ 1585667 w 6391313"/>
              <a:gd name="connsiteY70" fmla="*/ 38246 h 4274960"/>
              <a:gd name="connsiteX71" fmla="*/ 1576830 w 6391313"/>
              <a:gd name="connsiteY71" fmla="*/ 34893 h 4274960"/>
              <a:gd name="connsiteX72" fmla="*/ 1559709 w 6391313"/>
              <a:gd name="connsiteY72" fmla="*/ 25522 h 4274960"/>
              <a:gd name="connsiteX73" fmla="*/ 1504580 w 6391313"/>
              <a:gd name="connsiteY73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91313" h="4274960">
                <a:moveTo>
                  <a:pt x="1437312" y="0"/>
                </a:moveTo>
                <a:lnTo>
                  <a:pt x="6057474" y="0"/>
                </a:lnTo>
                <a:lnTo>
                  <a:pt x="5990206" y="7475"/>
                </a:lnTo>
                <a:cubicBezTo>
                  <a:pt x="5971191" y="11764"/>
                  <a:pt x="5952765" y="17834"/>
                  <a:pt x="5935077" y="25522"/>
                </a:cubicBezTo>
                <a:lnTo>
                  <a:pt x="5917957" y="34893"/>
                </a:lnTo>
                <a:lnTo>
                  <a:pt x="5909119" y="38247"/>
                </a:lnTo>
                <a:lnTo>
                  <a:pt x="5901187" y="44072"/>
                </a:lnTo>
                <a:lnTo>
                  <a:pt x="5884381" y="53271"/>
                </a:lnTo>
                <a:cubicBezTo>
                  <a:pt x="5852262" y="74783"/>
                  <a:pt x="5823696" y="102101"/>
                  <a:pt x="5799885" y="133905"/>
                </a:cubicBezTo>
                <a:lnTo>
                  <a:pt x="5794310" y="144616"/>
                </a:lnTo>
                <a:lnTo>
                  <a:pt x="5782937" y="158579"/>
                </a:lnTo>
                <a:lnTo>
                  <a:pt x="5743921" y="241430"/>
                </a:lnTo>
                <a:lnTo>
                  <a:pt x="5743912" y="241447"/>
                </a:lnTo>
                <a:cubicBezTo>
                  <a:pt x="5730807" y="280898"/>
                  <a:pt x="5723655" y="323512"/>
                  <a:pt x="5723655" y="367967"/>
                </a:cubicBezTo>
                <a:lnTo>
                  <a:pt x="5723655" y="367968"/>
                </a:lnTo>
                <a:lnTo>
                  <a:pt x="5743912" y="241448"/>
                </a:lnTo>
                <a:lnTo>
                  <a:pt x="5743921" y="241430"/>
                </a:lnTo>
                <a:lnTo>
                  <a:pt x="5794310" y="144616"/>
                </a:lnTo>
                <a:lnTo>
                  <a:pt x="5839018" y="89730"/>
                </a:lnTo>
                <a:lnTo>
                  <a:pt x="5901187" y="44072"/>
                </a:lnTo>
                <a:lnTo>
                  <a:pt x="5917957" y="34893"/>
                </a:lnTo>
                <a:lnTo>
                  <a:pt x="5990206" y="7476"/>
                </a:lnTo>
                <a:lnTo>
                  <a:pt x="6057474" y="1"/>
                </a:lnTo>
                <a:lnTo>
                  <a:pt x="6057494" y="1"/>
                </a:lnTo>
                <a:lnTo>
                  <a:pt x="6124762" y="7476"/>
                </a:lnTo>
                <a:cubicBezTo>
                  <a:pt x="6276883" y="41787"/>
                  <a:pt x="6391313" y="190147"/>
                  <a:pt x="6391313" y="367968"/>
                </a:cubicBezTo>
                <a:cubicBezTo>
                  <a:pt x="6391313" y="393371"/>
                  <a:pt x="6388978" y="418173"/>
                  <a:pt x="6384531" y="442126"/>
                </a:cubicBezTo>
                <a:lnTo>
                  <a:pt x="6381486" y="452939"/>
                </a:lnTo>
                <a:lnTo>
                  <a:pt x="6360390" y="520719"/>
                </a:lnTo>
                <a:lnTo>
                  <a:pt x="6360389" y="520721"/>
                </a:lnTo>
                <a:lnTo>
                  <a:pt x="5279955" y="3992162"/>
                </a:lnTo>
                <a:lnTo>
                  <a:pt x="5257384" y="4064684"/>
                </a:lnTo>
                <a:lnTo>
                  <a:pt x="5231621" y="4117001"/>
                </a:lnTo>
                <a:cubicBezTo>
                  <a:pt x="5183628" y="4195306"/>
                  <a:pt x="5109009" y="4252152"/>
                  <a:pt x="5022083" y="4271759"/>
                </a:cubicBezTo>
                <a:lnTo>
                  <a:pt x="4993275" y="4274960"/>
                </a:lnTo>
                <a:lnTo>
                  <a:pt x="4916335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8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6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79323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55" name="Freeform: Shape 54" hidden="1">
            <a:extLst>
              <a:ext uri="{FF2B5EF4-FFF2-40B4-BE49-F238E27FC236}">
                <a16:creationId xmlns:a16="http://schemas.microsoft.com/office/drawing/2014/main" id="{AF5259EF-DE34-427B-AB7C-3E0F15CBDED0}"/>
              </a:ext>
            </a:extLst>
          </p:cNvPr>
          <p:cNvSpPr/>
          <p:nvPr userDrawn="1"/>
        </p:nvSpPr>
        <p:spPr>
          <a:xfrm>
            <a:off x="8157224" y="5539146"/>
            <a:ext cx="22571" cy="65794"/>
          </a:xfrm>
          <a:custGeom>
            <a:avLst/>
            <a:gdLst>
              <a:gd name="connsiteX0" fmla="*/ 22571 w 22571"/>
              <a:gd name="connsiteY0" fmla="*/ 0 h 65794"/>
              <a:gd name="connsiteX1" fmla="*/ 5016 w 22571"/>
              <a:gd name="connsiteY1" fmla="*/ 56551 h 65794"/>
              <a:gd name="connsiteX2" fmla="*/ 0 w 22571"/>
              <a:gd name="connsiteY2" fmla="*/ 65794 h 65794"/>
              <a:gd name="connsiteX3" fmla="*/ 22571 w 22571"/>
              <a:gd name="connsiteY3" fmla="*/ 0 h 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1" h="65794">
                <a:moveTo>
                  <a:pt x="22571" y="0"/>
                </a:moveTo>
                <a:lnTo>
                  <a:pt x="5016" y="56551"/>
                </a:lnTo>
                <a:lnTo>
                  <a:pt x="0" y="65794"/>
                </a:lnTo>
                <a:lnTo>
                  <a:pt x="22571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3FB32A6E-16A4-4DC2-800D-5A5ACD450B8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023890" y="1905970"/>
            <a:ext cx="3168110" cy="3689612"/>
          </a:xfrm>
          <a:custGeom>
            <a:avLst/>
            <a:gdLst>
              <a:gd name="connsiteX0" fmla="*/ 1437312 w 3563014"/>
              <a:gd name="connsiteY0" fmla="*/ 0 h 4274960"/>
              <a:gd name="connsiteX1" fmla="*/ 3563014 w 3563014"/>
              <a:gd name="connsiteY1" fmla="*/ 0 h 4274960"/>
              <a:gd name="connsiteX2" fmla="*/ 3563014 w 3563014"/>
              <a:gd name="connsiteY2" fmla="*/ 4274960 h 4274960"/>
              <a:gd name="connsiteX3" fmla="*/ 372299 w 3563014"/>
              <a:gd name="connsiteY3" fmla="*/ 4274960 h 4274960"/>
              <a:gd name="connsiteX4" fmla="*/ 295359 w 3563014"/>
              <a:gd name="connsiteY4" fmla="*/ 4274960 h 4274960"/>
              <a:gd name="connsiteX5" fmla="*/ 266551 w 3563014"/>
              <a:gd name="connsiteY5" fmla="*/ 4271759 h 4274960"/>
              <a:gd name="connsiteX6" fmla="*/ 0 w 3563014"/>
              <a:gd name="connsiteY6" fmla="*/ 3911267 h 4274960"/>
              <a:gd name="connsiteX7" fmla="*/ 6782 w 3563014"/>
              <a:gd name="connsiteY7" fmla="*/ 3837109 h 4274960"/>
              <a:gd name="connsiteX8" fmla="*/ 12908 w 3563014"/>
              <a:gd name="connsiteY8" fmla="*/ 3815357 h 4274960"/>
              <a:gd name="connsiteX9" fmla="*/ 30043 w 3563014"/>
              <a:gd name="connsiteY9" fmla="*/ 3760304 h 4274960"/>
              <a:gd name="connsiteX10" fmla="*/ 1122776 w 3563014"/>
              <a:gd name="connsiteY10" fmla="*/ 249348 h 4274960"/>
              <a:gd name="connsiteX11" fmla="*/ 1110255 w 3563014"/>
              <a:gd name="connsiteY11" fmla="*/ 293809 h 4274960"/>
              <a:gd name="connsiteX12" fmla="*/ 1103473 w 3563014"/>
              <a:gd name="connsiteY12" fmla="*/ 367967 h 4274960"/>
              <a:gd name="connsiteX13" fmla="*/ 1103473 w 3563014"/>
              <a:gd name="connsiteY13" fmla="*/ 367968 h 4274960"/>
              <a:gd name="connsiteX14" fmla="*/ 1110255 w 3563014"/>
              <a:gd name="connsiteY14" fmla="*/ 293810 h 4274960"/>
              <a:gd name="connsiteX15" fmla="*/ 1122776 w 3563014"/>
              <a:gd name="connsiteY15" fmla="*/ 249349 h 4274960"/>
              <a:gd name="connsiteX16" fmla="*/ 1131688 w 3563014"/>
              <a:gd name="connsiteY16" fmla="*/ 220716 h 4274960"/>
              <a:gd name="connsiteX17" fmla="*/ 1160486 w 3563014"/>
              <a:gd name="connsiteY17" fmla="*/ 162234 h 4274960"/>
              <a:gd name="connsiteX18" fmla="*/ 1370024 w 3563014"/>
              <a:gd name="connsiteY18" fmla="*/ 7476 h 4274960"/>
              <a:gd name="connsiteX19" fmla="*/ 1437292 w 3563014"/>
              <a:gd name="connsiteY19" fmla="*/ 1 h 4274960"/>
              <a:gd name="connsiteX20" fmla="*/ 1437312 w 3563014"/>
              <a:gd name="connsiteY20" fmla="*/ 1 h 4274960"/>
              <a:gd name="connsiteX21" fmla="*/ 1504580 w 3563014"/>
              <a:gd name="connsiteY21" fmla="*/ 7476 h 4274960"/>
              <a:gd name="connsiteX22" fmla="*/ 1576830 w 3563014"/>
              <a:gd name="connsiteY22" fmla="*/ 34893 h 4274960"/>
              <a:gd name="connsiteX23" fmla="*/ 1593599 w 3563014"/>
              <a:gd name="connsiteY23" fmla="*/ 44072 h 4274960"/>
              <a:gd name="connsiteX24" fmla="*/ 1655769 w 3563014"/>
              <a:gd name="connsiteY24" fmla="*/ 89730 h 4274960"/>
              <a:gd name="connsiteX25" fmla="*/ 1700475 w 3563014"/>
              <a:gd name="connsiteY25" fmla="*/ 144615 h 4274960"/>
              <a:gd name="connsiteX26" fmla="*/ 1750870 w 3563014"/>
              <a:gd name="connsiteY26" fmla="*/ 241438 h 4274960"/>
              <a:gd name="connsiteX27" fmla="*/ 1750875 w 3563014"/>
              <a:gd name="connsiteY27" fmla="*/ 241448 h 4274960"/>
              <a:gd name="connsiteX28" fmla="*/ 1771131 w 3563014"/>
              <a:gd name="connsiteY28" fmla="*/ 367968 h 4274960"/>
              <a:gd name="connsiteX29" fmla="*/ 1771131 w 3563014"/>
              <a:gd name="connsiteY29" fmla="*/ 367967 h 4274960"/>
              <a:gd name="connsiteX30" fmla="*/ 1750875 w 3563014"/>
              <a:gd name="connsiteY30" fmla="*/ 241447 h 4274960"/>
              <a:gd name="connsiteX31" fmla="*/ 1750870 w 3563014"/>
              <a:gd name="connsiteY31" fmla="*/ 241438 h 4274960"/>
              <a:gd name="connsiteX32" fmla="*/ 1711850 w 3563014"/>
              <a:gd name="connsiteY32" fmla="*/ 158579 h 4274960"/>
              <a:gd name="connsiteX33" fmla="*/ 1700475 w 3563014"/>
              <a:gd name="connsiteY33" fmla="*/ 144615 h 4274960"/>
              <a:gd name="connsiteX34" fmla="*/ 1694901 w 3563014"/>
              <a:gd name="connsiteY34" fmla="*/ 133905 h 4274960"/>
              <a:gd name="connsiteX35" fmla="*/ 1610405 w 3563014"/>
              <a:gd name="connsiteY35" fmla="*/ 53270 h 4274960"/>
              <a:gd name="connsiteX36" fmla="*/ 1593599 w 3563014"/>
              <a:gd name="connsiteY36" fmla="*/ 44072 h 4274960"/>
              <a:gd name="connsiteX37" fmla="*/ 1585667 w 3563014"/>
              <a:gd name="connsiteY37" fmla="*/ 38247 h 4274960"/>
              <a:gd name="connsiteX38" fmla="*/ 1576830 w 3563014"/>
              <a:gd name="connsiteY38" fmla="*/ 34893 h 4274960"/>
              <a:gd name="connsiteX39" fmla="*/ 1559709 w 3563014"/>
              <a:gd name="connsiteY39" fmla="*/ 25522 h 4274960"/>
              <a:gd name="connsiteX40" fmla="*/ 1504580 w 3563014"/>
              <a:gd name="connsiteY40" fmla="*/ 7475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3014" h="4274960">
                <a:moveTo>
                  <a:pt x="1437312" y="0"/>
                </a:moveTo>
                <a:lnTo>
                  <a:pt x="3563014" y="0"/>
                </a:lnTo>
                <a:lnTo>
                  <a:pt x="3563014" y="4274960"/>
                </a:lnTo>
                <a:lnTo>
                  <a:pt x="372299" y="4274960"/>
                </a:lnTo>
                <a:lnTo>
                  <a:pt x="295359" y="4274960"/>
                </a:lnTo>
                <a:lnTo>
                  <a:pt x="266551" y="4271759"/>
                </a:lnTo>
                <a:cubicBezTo>
                  <a:pt x="114431" y="4237448"/>
                  <a:pt x="0" y="4089088"/>
                  <a:pt x="0" y="3911267"/>
                </a:cubicBezTo>
                <a:cubicBezTo>
                  <a:pt x="0" y="3885864"/>
                  <a:pt x="2335" y="3861062"/>
                  <a:pt x="6782" y="3837109"/>
                </a:cubicBezTo>
                <a:lnTo>
                  <a:pt x="12908" y="3815357"/>
                </a:lnTo>
                <a:lnTo>
                  <a:pt x="30043" y="3760304"/>
                </a:lnTo>
                <a:lnTo>
                  <a:pt x="1122776" y="249348"/>
                </a:lnTo>
                <a:lnTo>
                  <a:pt x="1110255" y="293809"/>
                </a:lnTo>
                <a:cubicBezTo>
                  <a:pt x="1105808" y="317762"/>
                  <a:pt x="1103473" y="342564"/>
                  <a:pt x="1103473" y="367967"/>
                </a:cubicBezTo>
                <a:lnTo>
                  <a:pt x="1103473" y="367968"/>
                </a:lnTo>
                <a:lnTo>
                  <a:pt x="1110255" y="293810"/>
                </a:lnTo>
                <a:lnTo>
                  <a:pt x="1122776" y="249349"/>
                </a:lnTo>
                <a:lnTo>
                  <a:pt x="1131688" y="220716"/>
                </a:lnTo>
                <a:lnTo>
                  <a:pt x="1160486" y="162234"/>
                </a:lnTo>
                <a:cubicBezTo>
                  <a:pt x="1208479" y="83930"/>
                  <a:pt x="1283098" y="27083"/>
                  <a:pt x="1370024" y="7476"/>
                </a:cubicBezTo>
                <a:lnTo>
                  <a:pt x="1437292" y="1"/>
                </a:lnTo>
                <a:lnTo>
                  <a:pt x="1437312" y="1"/>
                </a:lnTo>
                <a:lnTo>
                  <a:pt x="1504580" y="7476"/>
                </a:lnTo>
                <a:lnTo>
                  <a:pt x="1576830" y="34893"/>
                </a:lnTo>
                <a:lnTo>
                  <a:pt x="1593599" y="44072"/>
                </a:lnTo>
                <a:lnTo>
                  <a:pt x="1655769" y="89730"/>
                </a:lnTo>
                <a:lnTo>
                  <a:pt x="1700475" y="144615"/>
                </a:lnTo>
                <a:lnTo>
                  <a:pt x="1750870" y="241438"/>
                </a:lnTo>
                <a:lnTo>
                  <a:pt x="1750875" y="241448"/>
                </a:lnTo>
                <a:lnTo>
                  <a:pt x="1771131" y="367968"/>
                </a:lnTo>
                <a:lnTo>
                  <a:pt x="1771131" y="367967"/>
                </a:lnTo>
                <a:cubicBezTo>
                  <a:pt x="1771131" y="323511"/>
                  <a:pt x="1763979" y="280898"/>
                  <a:pt x="1750875" y="241447"/>
                </a:cubicBezTo>
                <a:lnTo>
                  <a:pt x="1750870" y="241438"/>
                </a:lnTo>
                <a:lnTo>
                  <a:pt x="1711850" y="158579"/>
                </a:lnTo>
                <a:lnTo>
                  <a:pt x="1700475" y="144615"/>
                </a:lnTo>
                <a:lnTo>
                  <a:pt x="1694901" y="133905"/>
                </a:lnTo>
                <a:cubicBezTo>
                  <a:pt x="1671090" y="102102"/>
                  <a:pt x="1642525" y="74783"/>
                  <a:pt x="1610405" y="53270"/>
                </a:cubicBezTo>
                <a:lnTo>
                  <a:pt x="1593599" y="44072"/>
                </a:lnTo>
                <a:lnTo>
                  <a:pt x="1585667" y="38247"/>
                </a:lnTo>
                <a:lnTo>
                  <a:pt x="1576830" y="34893"/>
                </a:lnTo>
                <a:lnTo>
                  <a:pt x="1559709" y="25522"/>
                </a:lnTo>
                <a:cubicBezTo>
                  <a:pt x="1542022" y="17835"/>
                  <a:pt x="1523595" y="11764"/>
                  <a:pt x="1504580" y="7475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0D9224E8-4307-49D5-A3CD-B2D06B9041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1905970"/>
            <a:ext cx="3056646" cy="3689612"/>
          </a:xfrm>
          <a:custGeom>
            <a:avLst/>
            <a:gdLst>
              <a:gd name="connsiteX0" fmla="*/ 0 w 3437657"/>
              <a:gd name="connsiteY0" fmla="*/ 0 h 4274960"/>
              <a:gd name="connsiteX1" fmla="*/ 3103818 w 3437657"/>
              <a:gd name="connsiteY1" fmla="*/ 0 h 4274960"/>
              <a:gd name="connsiteX2" fmla="*/ 3036550 w 3437657"/>
              <a:gd name="connsiteY2" fmla="*/ 7475 h 4274960"/>
              <a:gd name="connsiteX3" fmla="*/ 2981422 w 3437657"/>
              <a:gd name="connsiteY3" fmla="*/ 25522 h 4274960"/>
              <a:gd name="connsiteX4" fmla="*/ 2964302 w 3437657"/>
              <a:gd name="connsiteY4" fmla="*/ 34893 h 4274960"/>
              <a:gd name="connsiteX5" fmla="*/ 2955463 w 3437657"/>
              <a:gd name="connsiteY5" fmla="*/ 38247 h 4274960"/>
              <a:gd name="connsiteX6" fmla="*/ 2947531 w 3437657"/>
              <a:gd name="connsiteY6" fmla="*/ 44072 h 4274960"/>
              <a:gd name="connsiteX7" fmla="*/ 2930726 w 3437657"/>
              <a:gd name="connsiteY7" fmla="*/ 53271 h 4274960"/>
              <a:gd name="connsiteX8" fmla="*/ 2846229 w 3437657"/>
              <a:gd name="connsiteY8" fmla="*/ 133905 h 4274960"/>
              <a:gd name="connsiteX9" fmla="*/ 2840654 w 3437657"/>
              <a:gd name="connsiteY9" fmla="*/ 144617 h 4274960"/>
              <a:gd name="connsiteX10" fmla="*/ 2829281 w 3437657"/>
              <a:gd name="connsiteY10" fmla="*/ 158579 h 4274960"/>
              <a:gd name="connsiteX11" fmla="*/ 2790265 w 3437657"/>
              <a:gd name="connsiteY11" fmla="*/ 241429 h 4274960"/>
              <a:gd name="connsiteX12" fmla="*/ 2790256 w 3437657"/>
              <a:gd name="connsiteY12" fmla="*/ 241447 h 4274960"/>
              <a:gd name="connsiteX13" fmla="*/ 2769999 w 3437657"/>
              <a:gd name="connsiteY13" fmla="*/ 367967 h 4274960"/>
              <a:gd name="connsiteX14" fmla="*/ 2769999 w 3437657"/>
              <a:gd name="connsiteY14" fmla="*/ 367968 h 4274960"/>
              <a:gd name="connsiteX15" fmla="*/ 2790256 w 3437657"/>
              <a:gd name="connsiteY15" fmla="*/ 241448 h 4274960"/>
              <a:gd name="connsiteX16" fmla="*/ 2790265 w 3437657"/>
              <a:gd name="connsiteY16" fmla="*/ 241429 h 4274960"/>
              <a:gd name="connsiteX17" fmla="*/ 2840654 w 3437657"/>
              <a:gd name="connsiteY17" fmla="*/ 144617 h 4274960"/>
              <a:gd name="connsiteX18" fmla="*/ 2885362 w 3437657"/>
              <a:gd name="connsiteY18" fmla="*/ 89730 h 4274960"/>
              <a:gd name="connsiteX19" fmla="*/ 2947531 w 3437657"/>
              <a:gd name="connsiteY19" fmla="*/ 44072 h 4274960"/>
              <a:gd name="connsiteX20" fmla="*/ 2964302 w 3437657"/>
              <a:gd name="connsiteY20" fmla="*/ 34893 h 4274960"/>
              <a:gd name="connsiteX21" fmla="*/ 3036550 w 3437657"/>
              <a:gd name="connsiteY21" fmla="*/ 7476 h 4274960"/>
              <a:gd name="connsiteX22" fmla="*/ 3103818 w 3437657"/>
              <a:gd name="connsiteY22" fmla="*/ 1 h 4274960"/>
              <a:gd name="connsiteX23" fmla="*/ 3103838 w 3437657"/>
              <a:gd name="connsiteY23" fmla="*/ 1 h 4274960"/>
              <a:gd name="connsiteX24" fmla="*/ 3171106 w 3437657"/>
              <a:gd name="connsiteY24" fmla="*/ 7476 h 4274960"/>
              <a:gd name="connsiteX25" fmla="*/ 3437657 w 3437657"/>
              <a:gd name="connsiteY25" fmla="*/ 367968 h 4274960"/>
              <a:gd name="connsiteX26" fmla="*/ 3430875 w 3437657"/>
              <a:gd name="connsiteY26" fmla="*/ 442126 h 4274960"/>
              <a:gd name="connsiteX27" fmla="*/ 3427830 w 3437657"/>
              <a:gd name="connsiteY27" fmla="*/ 452939 h 4274960"/>
              <a:gd name="connsiteX28" fmla="*/ 3406734 w 3437657"/>
              <a:gd name="connsiteY28" fmla="*/ 520719 h 4274960"/>
              <a:gd name="connsiteX29" fmla="*/ 3406733 w 3437657"/>
              <a:gd name="connsiteY29" fmla="*/ 520721 h 4274960"/>
              <a:gd name="connsiteX30" fmla="*/ 2326299 w 3437657"/>
              <a:gd name="connsiteY30" fmla="*/ 3992162 h 4274960"/>
              <a:gd name="connsiteX31" fmla="*/ 2303728 w 3437657"/>
              <a:gd name="connsiteY31" fmla="*/ 4064684 h 4274960"/>
              <a:gd name="connsiteX32" fmla="*/ 2277965 w 3437657"/>
              <a:gd name="connsiteY32" fmla="*/ 4117001 h 4274960"/>
              <a:gd name="connsiteX33" fmla="*/ 2068427 w 3437657"/>
              <a:gd name="connsiteY33" fmla="*/ 4271759 h 4274960"/>
              <a:gd name="connsiteX34" fmla="*/ 2039619 w 3437657"/>
              <a:gd name="connsiteY34" fmla="*/ 4274960 h 4274960"/>
              <a:gd name="connsiteX35" fmla="*/ 1962679 w 3437657"/>
              <a:gd name="connsiteY35" fmla="*/ 4274960 h 4274960"/>
              <a:gd name="connsiteX36" fmla="*/ 0 w 3437657"/>
              <a:gd name="connsiteY36" fmla="*/ 4274960 h 42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37657" h="4274960">
                <a:moveTo>
                  <a:pt x="0" y="0"/>
                </a:moveTo>
                <a:lnTo>
                  <a:pt x="3103818" y="0"/>
                </a:lnTo>
                <a:lnTo>
                  <a:pt x="3036550" y="7475"/>
                </a:lnTo>
                <a:cubicBezTo>
                  <a:pt x="3017535" y="11764"/>
                  <a:pt x="2999109" y="17835"/>
                  <a:pt x="2981422" y="25522"/>
                </a:cubicBezTo>
                <a:lnTo>
                  <a:pt x="2964302" y="34893"/>
                </a:lnTo>
                <a:lnTo>
                  <a:pt x="2955463" y="38247"/>
                </a:lnTo>
                <a:lnTo>
                  <a:pt x="2947531" y="44072"/>
                </a:lnTo>
                <a:lnTo>
                  <a:pt x="2930726" y="53271"/>
                </a:lnTo>
                <a:cubicBezTo>
                  <a:pt x="2898606" y="74783"/>
                  <a:pt x="2870041" y="102101"/>
                  <a:pt x="2846229" y="133905"/>
                </a:cubicBezTo>
                <a:lnTo>
                  <a:pt x="2840654" y="144617"/>
                </a:lnTo>
                <a:lnTo>
                  <a:pt x="2829281" y="158579"/>
                </a:lnTo>
                <a:lnTo>
                  <a:pt x="2790265" y="241429"/>
                </a:lnTo>
                <a:lnTo>
                  <a:pt x="2790256" y="241447"/>
                </a:lnTo>
                <a:cubicBezTo>
                  <a:pt x="2777151" y="280898"/>
                  <a:pt x="2769999" y="323512"/>
                  <a:pt x="2769999" y="367967"/>
                </a:cubicBezTo>
                <a:lnTo>
                  <a:pt x="2769999" y="367968"/>
                </a:lnTo>
                <a:lnTo>
                  <a:pt x="2790256" y="241448"/>
                </a:lnTo>
                <a:lnTo>
                  <a:pt x="2790265" y="241429"/>
                </a:lnTo>
                <a:lnTo>
                  <a:pt x="2840654" y="144617"/>
                </a:lnTo>
                <a:lnTo>
                  <a:pt x="2885362" y="89730"/>
                </a:lnTo>
                <a:lnTo>
                  <a:pt x="2947531" y="44072"/>
                </a:lnTo>
                <a:lnTo>
                  <a:pt x="2964302" y="34893"/>
                </a:lnTo>
                <a:lnTo>
                  <a:pt x="3036550" y="7476"/>
                </a:lnTo>
                <a:lnTo>
                  <a:pt x="3103818" y="1"/>
                </a:lnTo>
                <a:lnTo>
                  <a:pt x="3103838" y="1"/>
                </a:lnTo>
                <a:lnTo>
                  <a:pt x="3171106" y="7476"/>
                </a:lnTo>
                <a:cubicBezTo>
                  <a:pt x="3323227" y="41787"/>
                  <a:pt x="3437657" y="190147"/>
                  <a:pt x="3437657" y="367968"/>
                </a:cubicBezTo>
                <a:cubicBezTo>
                  <a:pt x="3437657" y="393371"/>
                  <a:pt x="3435322" y="418173"/>
                  <a:pt x="3430875" y="442126"/>
                </a:cubicBezTo>
                <a:lnTo>
                  <a:pt x="3427830" y="452939"/>
                </a:lnTo>
                <a:lnTo>
                  <a:pt x="3406734" y="520719"/>
                </a:lnTo>
                <a:lnTo>
                  <a:pt x="3406733" y="520721"/>
                </a:lnTo>
                <a:lnTo>
                  <a:pt x="2326299" y="3992162"/>
                </a:lnTo>
                <a:lnTo>
                  <a:pt x="2303728" y="4064684"/>
                </a:lnTo>
                <a:lnTo>
                  <a:pt x="2277965" y="4117001"/>
                </a:lnTo>
                <a:cubicBezTo>
                  <a:pt x="2229972" y="4195306"/>
                  <a:pt x="2155353" y="4252152"/>
                  <a:pt x="2068427" y="4271759"/>
                </a:cubicBezTo>
                <a:lnTo>
                  <a:pt x="2039619" y="4274960"/>
                </a:lnTo>
                <a:lnTo>
                  <a:pt x="1962679" y="4274960"/>
                </a:lnTo>
                <a:lnTo>
                  <a:pt x="0" y="42749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  <p:pic>
        <p:nvPicPr>
          <p:cNvPr id="16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/>
      <p:bldP spid="86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9704" y="1848967"/>
            <a:ext cx="6652592" cy="3865440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03984" y="5841215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F787EE-C9FF-4518-86DE-4797F3962AE3}"/>
              </a:ext>
            </a:extLst>
          </p:cNvPr>
          <p:cNvSpPr/>
          <p:nvPr userDrawn="1"/>
        </p:nvSpPr>
        <p:spPr>
          <a:xfrm>
            <a:off x="513670" y="430985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9104483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852388" y="2645954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1433" y="2853478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99A181D6-17AD-4C79-B1C1-DDBE8CF3F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0310" y="540736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6A3ED-4B37-4737-B5BB-AEC300401382}"/>
              </a:ext>
            </a:extLst>
          </p:cNvPr>
          <p:cNvSpPr/>
          <p:nvPr userDrawn="1"/>
        </p:nvSpPr>
        <p:spPr>
          <a:xfrm>
            <a:off x="4424883" y="440328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0FD4F-EEC6-4BE4-A04A-9947143D8656}"/>
              </a:ext>
            </a:extLst>
          </p:cNvPr>
          <p:cNvSpPr/>
          <p:nvPr userDrawn="1"/>
        </p:nvSpPr>
        <p:spPr>
          <a:xfrm>
            <a:off x="929292" y="2663828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00873" y="2853478"/>
            <a:ext cx="4326835" cy="2514076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E57A045-9A3D-476D-BEDC-FDDDE06DBC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9750" y="5407367"/>
            <a:ext cx="4784034" cy="55041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en-ID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95266A-DA33-46EE-AD74-221DABE8D5DD}"/>
              </a:ext>
            </a:extLst>
          </p:cNvPr>
          <p:cNvSpPr/>
          <p:nvPr userDrawn="1"/>
        </p:nvSpPr>
        <p:spPr>
          <a:xfrm>
            <a:off x="9794323" y="4403282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49DBDA-5C58-4393-BA2C-A613E5769B43}"/>
              </a:ext>
            </a:extLst>
          </p:cNvPr>
          <p:cNvSpPr/>
          <p:nvPr userDrawn="1"/>
        </p:nvSpPr>
        <p:spPr>
          <a:xfrm>
            <a:off x="6298732" y="2663828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/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15D8D-A6BF-4338-8C8C-874CDDA10F23}"/>
              </a:ext>
            </a:extLst>
          </p:cNvPr>
          <p:cNvSpPr/>
          <p:nvPr userDrawn="1"/>
        </p:nvSpPr>
        <p:spPr>
          <a:xfrm>
            <a:off x="0" y="2445026"/>
            <a:ext cx="12192000" cy="4412972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GALLERY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EFA3E4D6-4928-466D-99EA-0CF28CFADB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513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F0DF934-E9C9-411C-84EE-D948E30EEB0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84989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3B70DA1C-B64F-4E35-8762-B1FDDA7CB37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452465" y="2505956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99284EAA-F18B-462D-9B39-28F24E0F612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7513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BF258A04-D9BE-46A7-AFC5-C3F0CE74C57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84989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33135BCA-4E0C-4DFB-ADE5-CC5666C42F2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452465" y="4440010"/>
            <a:ext cx="3060570" cy="1778322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2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92763" y="968619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68457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8" grpId="0"/>
      <p:bldP spid="20" grpId="0"/>
      <p:bldP spid="25" grpId="0"/>
      <p:bldP spid="26" grpId="0"/>
      <p:bldP spid="27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0B561C0-AAB9-4B31-9D42-27D8522581F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155" y="1638442"/>
            <a:ext cx="10385690" cy="4601204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57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57406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76997" y="905555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TEAM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9C215-C40B-456C-BADC-71FA5EAD7409}"/>
              </a:ext>
            </a:extLst>
          </p:cNvPr>
          <p:cNvCxnSpPr>
            <a:cxnSpLocks/>
          </p:cNvCxnSpPr>
          <p:nvPr userDrawn="1"/>
        </p:nvCxnSpPr>
        <p:spPr>
          <a:xfrm>
            <a:off x="3032274" y="4165063"/>
            <a:ext cx="6127452" cy="0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AD1AB4-CCAD-4E02-AAAD-80B0C605294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38924"/>
            <a:ext cx="0" cy="4452279"/>
          </a:xfrm>
          <a:prstGeom prst="line">
            <a:avLst/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7A9ADDB-8433-4455-9D67-1415F0F00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50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1EF8598A-905D-4890-82CE-667989F5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825B4C85-6316-495B-8E9E-6936F82A9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8454" y="5900550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B97BAD5C-99B1-4910-AD93-4D9F3E265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454" y="3508749"/>
            <a:ext cx="3448042" cy="49065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>
                    <a:lumMod val="25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BACBE2-C207-4A3C-8537-CDBA714E32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9550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74C3523-5092-4B2C-9D3B-1698BAB9F7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8450" y="1911724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BC45C1E-5F22-44F1-8EE3-2749EC1F49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9550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6821C2D-4D9E-4CD7-AC0B-EEC800ACE3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48450" y="4295656"/>
            <a:ext cx="3448050" cy="1560513"/>
          </a:xfrm>
          <a:effectLst>
            <a:outerShdw dist="38100" dir="2700000" algn="tl" rotWithShape="0">
              <a:prstClr val="black">
                <a:alpha val="64000"/>
              </a:prst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0" grpId="0"/>
      <p:bldP spid="21" grpId="0"/>
      <p:bldP spid="22" grpId="0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TABLE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4D0BA6EB-D1A6-45F7-A0BB-ACF65A53068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74713" y="1630807"/>
            <a:ext cx="10396537" cy="4691166"/>
          </a:xfrm>
        </p:spPr>
        <p:txBody>
          <a:bodyPr/>
          <a:lstStyle/>
          <a:p>
            <a:endParaRPr lang="en-ID"/>
          </a:p>
        </p:txBody>
      </p:sp>
      <p:pic>
        <p:nvPicPr>
          <p:cNvPr id="1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57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29">
            <a:off x="10476997" y="905555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0" y="457406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9D108-ACCD-4E2C-826E-6F251B348F7B}"/>
              </a:ext>
            </a:extLst>
          </p:cNvPr>
          <p:cNvSpPr/>
          <p:nvPr userDrawn="1"/>
        </p:nvSpPr>
        <p:spPr>
          <a:xfrm>
            <a:off x="6600284" y="514460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BA5BDC-3283-4AE0-8201-2DD82681427D}"/>
              </a:ext>
            </a:extLst>
          </p:cNvPr>
          <p:cNvSpPr/>
          <p:nvPr userDrawn="1"/>
        </p:nvSpPr>
        <p:spPr>
          <a:xfrm>
            <a:off x="4363305" y="1807880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43098B-C10B-429B-B349-F2623DC5E0B6}"/>
              </a:ext>
            </a:extLst>
          </p:cNvPr>
          <p:cNvSpPr/>
          <p:nvPr userDrawn="1"/>
        </p:nvSpPr>
        <p:spPr>
          <a:xfrm>
            <a:off x="4514853" y="1960237"/>
            <a:ext cx="3178463" cy="4301214"/>
          </a:xfrm>
          <a:prstGeom prst="roundRect">
            <a:avLst>
              <a:gd name="adj" fmla="val 8543"/>
            </a:avLst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6410" y="2106410"/>
            <a:ext cx="2935348" cy="6155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Service 1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3AC155-3B01-430C-A3E4-D4305CE562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88208" y="2819400"/>
            <a:ext cx="3632040" cy="1597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1225" y="4551997"/>
            <a:ext cx="2332644" cy="84563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1225" y="5679797"/>
            <a:ext cx="2332644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PRICE</a:t>
            </a:r>
            <a:endParaRPr lang="en-ID" dirty="0"/>
          </a:p>
        </p:txBody>
      </p:sp>
      <p:pic>
        <p:nvPicPr>
          <p:cNvPr id="17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CF25CAF-5FCF-4ADE-B5E9-F03BE19DF37E}"/>
              </a:ext>
            </a:extLst>
          </p:cNvPr>
          <p:cNvSpPr/>
          <p:nvPr userDrawn="1"/>
        </p:nvSpPr>
        <p:spPr>
          <a:xfrm>
            <a:off x="4667608" y="1689816"/>
            <a:ext cx="2856784" cy="2856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1143" y="5719273"/>
            <a:ext cx="4789714" cy="25922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347886-8C73-4711-984A-38128DD420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00601" y="1806580"/>
            <a:ext cx="2590800" cy="25908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algn="ctr">
              <a:defRPr sz="1100"/>
            </a:lvl1pPr>
          </a:lstStyle>
          <a:p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8852" y="4613218"/>
            <a:ext cx="7954296" cy="9784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6DEE3918-AEB4-404D-A7E3-AD1C5F0E9B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9723" y="6038624"/>
            <a:ext cx="2935348" cy="3117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Profession</a:t>
            </a:r>
            <a:endParaRPr lang="en-ID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3F26A5F-3505-4E79-8B6D-7B98E31B7C62}"/>
              </a:ext>
            </a:extLst>
          </p:cNvPr>
          <p:cNvSpPr/>
          <p:nvPr userDrawn="1"/>
        </p:nvSpPr>
        <p:spPr>
          <a:xfrm>
            <a:off x="4606931" y="1612910"/>
            <a:ext cx="2978140" cy="2978140"/>
          </a:xfrm>
          <a:prstGeom prst="arc">
            <a:avLst>
              <a:gd name="adj1" fmla="val 3331701"/>
              <a:gd name="adj2" fmla="val 7430386"/>
            </a:avLst>
          </a:prstGeom>
          <a:noFill/>
          <a:ln w="793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282C5-E0F6-42FA-A928-080D837A40C4}"/>
              </a:ext>
            </a:extLst>
          </p:cNvPr>
          <p:cNvGrpSpPr/>
          <p:nvPr userDrawn="1"/>
        </p:nvGrpSpPr>
        <p:grpSpPr>
          <a:xfrm>
            <a:off x="4055837" y="2752564"/>
            <a:ext cx="4097719" cy="1446550"/>
            <a:chOff x="4127034" y="2752564"/>
            <a:chExt cx="4097719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D760C-B328-427D-8BC5-957C4B2374C2}"/>
                </a:ext>
              </a:extLst>
            </p:cNvPr>
            <p:cNvSpPr txBox="1"/>
            <p:nvPr userDrawn="1"/>
          </p:nvSpPr>
          <p:spPr>
            <a:xfrm>
              <a:off x="4127034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“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F78F3-3843-41B6-BD0C-4AAD9F31C75A}"/>
                </a:ext>
              </a:extLst>
            </p:cNvPr>
            <p:cNvSpPr txBox="1"/>
            <p:nvPr userDrawn="1"/>
          </p:nvSpPr>
          <p:spPr>
            <a:xfrm>
              <a:off x="7645748" y="2752564"/>
              <a:ext cx="5790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>
                      <a:lumMod val="25000"/>
                    </a:schemeClr>
                  </a:solidFill>
                </a:rPr>
                <a:t>”</a:t>
              </a:r>
              <a:endParaRPr lang="en-ID" sz="88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  <p:pic>
        <p:nvPicPr>
          <p:cNvPr id="19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1536566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1600423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018" y="2683819"/>
            <a:ext cx="5171148" cy="1042926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0018" y="263637"/>
            <a:ext cx="5171148" cy="2051524"/>
          </a:xfrm>
        </p:spPr>
        <p:txBody>
          <a:bodyPr anchor="t">
            <a:noAutofit/>
          </a:bodyPr>
          <a:lstStyle>
            <a:lvl1pPr marL="0" indent="0" algn="r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674517" y="671636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4830814" y="4694441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1228766" y="965871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835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pic>
        <p:nvPicPr>
          <p:cNvPr id="1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0" y="5893126"/>
            <a:ext cx="1776883" cy="8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" y="72972"/>
            <a:ext cx="618523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17" y="5868236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06" y="559021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"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378090-619A-4B69-AEE5-57AD5DBCA9A0}"/>
              </a:ext>
            </a:extLst>
          </p:cNvPr>
          <p:cNvSpPr/>
          <p:nvPr userDrawn="1"/>
        </p:nvSpPr>
        <p:spPr>
          <a:xfrm rot="16992024">
            <a:off x="6404933" y="934785"/>
            <a:ext cx="4481014" cy="4481014"/>
          </a:xfrm>
          <a:prstGeom prst="round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334FD-31E3-4B13-8072-57866405617A}"/>
              </a:ext>
            </a:extLst>
          </p:cNvPr>
          <p:cNvSpPr/>
          <p:nvPr userDrawn="1"/>
        </p:nvSpPr>
        <p:spPr>
          <a:xfrm rot="19511744">
            <a:off x="5785736" y="784771"/>
            <a:ext cx="5356674" cy="5356674"/>
          </a:xfrm>
          <a:prstGeom prst="roundRect">
            <a:avLst/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952EC5DD-0417-494C-9C31-67AB0E2D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503" y="2683819"/>
            <a:ext cx="5171148" cy="1042926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576EE8AF-5F6D-43A6-843F-F2BB327693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503" y="263637"/>
            <a:ext cx="5171148" cy="2051524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3900" b="1" spc="-100" baseline="0">
                <a:solidFill>
                  <a:schemeClr val="bg1">
                    <a:alpha val="1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31FFF4-DA69-4552-87A2-B58B0D99F69F}"/>
              </a:ext>
            </a:extLst>
          </p:cNvPr>
          <p:cNvSpPr/>
          <p:nvPr userDrawn="1"/>
        </p:nvSpPr>
        <p:spPr>
          <a:xfrm>
            <a:off x="5984631" y="482348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0A142-D89C-4E9E-B51E-AC3CE1DB2895}"/>
              </a:ext>
            </a:extLst>
          </p:cNvPr>
          <p:cNvSpPr/>
          <p:nvPr userDrawn="1"/>
        </p:nvSpPr>
        <p:spPr>
          <a:xfrm>
            <a:off x="6754864" y="5232380"/>
            <a:ext cx="1235526" cy="1235526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9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7B1428-60CF-41AB-803F-015656A3AAFE}"/>
              </a:ext>
            </a:extLst>
          </p:cNvPr>
          <p:cNvSpPr/>
          <p:nvPr userDrawn="1"/>
        </p:nvSpPr>
        <p:spPr>
          <a:xfrm>
            <a:off x="6274697" y="1147043"/>
            <a:ext cx="2281659" cy="2281659"/>
          </a:xfrm>
          <a:prstGeom prst="roundRect">
            <a:avLst>
              <a:gd name="adj" fmla="val 9009"/>
            </a:avLst>
          </a:prstGeom>
          <a:noFill/>
          <a:ln w="92075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61D7F02-8616-41F8-9257-DB5EF5D064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707" y="626764"/>
            <a:ext cx="5364933" cy="5364933"/>
          </a:xfrm>
          <a:custGeom>
            <a:avLst/>
            <a:gdLst>
              <a:gd name="connsiteX0" fmla="*/ 4017827 w 6074420"/>
              <a:gd name="connsiteY0" fmla="*/ 306 h 6074420"/>
              <a:gd name="connsiteX1" fmla="*/ 4782817 w 6074420"/>
              <a:gd name="connsiteY1" fmla="*/ 537543 h 6074420"/>
              <a:gd name="connsiteX2" fmla="*/ 6015989 w 6074420"/>
              <a:gd name="connsiteY2" fmla="*/ 3687102 h 6074420"/>
              <a:gd name="connsiteX3" fmla="*/ 5536878 w 6074420"/>
              <a:gd name="connsiteY3" fmla="*/ 4782817 h 6074420"/>
              <a:gd name="connsiteX4" fmla="*/ 2387320 w 6074420"/>
              <a:gd name="connsiteY4" fmla="*/ 6015989 h 6074420"/>
              <a:gd name="connsiteX5" fmla="*/ 1291604 w 6074420"/>
              <a:gd name="connsiteY5" fmla="*/ 5536878 h 6074420"/>
              <a:gd name="connsiteX6" fmla="*/ 58432 w 6074420"/>
              <a:gd name="connsiteY6" fmla="*/ 2387320 h 6074420"/>
              <a:gd name="connsiteX7" fmla="*/ 537543 w 6074420"/>
              <a:gd name="connsiteY7" fmla="*/ 1291604 h 6074420"/>
              <a:gd name="connsiteX8" fmla="*/ 3687102 w 6074420"/>
              <a:gd name="connsiteY8" fmla="*/ 58432 h 6074420"/>
              <a:gd name="connsiteX9" fmla="*/ 4017827 w 6074420"/>
              <a:gd name="connsiteY9" fmla="*/ 306 h 6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4420" h="6074420">
                <a:moveTo>
                  <a:pt x="4017827" y="306"/>
                </a:moveTo>
                <a:cubicBezTo>
                  <a:pt x="4347244" y="9187"/>
                  <a:pt x="4655114" y="211386"/>
                  <a:pt x="4782817" y="537543"/>
                </a:cubicBezTo>
                <a:lnTo>
                  <a:pt x="6015989" y="3687102"/>
                </a:lnTo>
                <a:cubicBezTo>
                  <a:pt x="6186260" y="4121978"/>
                  <a:pt x="5971755" y="4612547"/>
                  <a:pt x="5536878" y="4782817"/>
                </a:cubicBezTo>
                <a:lnTo>
                  <a:pt x="2387320" y="6015989"/>
                </a:lnTo>
                <a:cubicBezTo>
                  <a:pt x="1952443" y="6186260"/>
                  <a:pt x="1461875" y="5971755"/>
                  <a:pt x="1291604" y="5536878"/>
                </a:cubicBezTo>
                <a:lnTo>
                  <a:pt x="58432" y="2387320"/>
                </a:lnTo>
                <a:cubicBezTo>
                  <a:pt x="-111839" y="1952443"/>
                  <a:pt x="102667" y="1461875"/>
                  <a:pt x="537543" y="1291604"/>
                </a:cubicBezTo>
                <a:lnTo>
                  <a:pt x="3687102" y="58432"/>
                </a:lnTo>
                <a:cubicBezTo>
                  <a:pt x="3795821" y="15864"/>
                  <a:pt x="3908021" y="-2655"/>
                  <a:pt x="4017827" y="30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pic>
        <p:nvPicPr>
          <p:cNvPr id="10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5" y="5776027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07" y="72972"/>
            <a:ext cx="618523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8841">
            <a:off x="2040802" y="5910896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17" y="5868236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0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FCA87D6-136E-4AFC-B2D9-6F949A7E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344254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04ED97-FE74-4CBD-AD49-40F9A1C4DB17}"/>
              </a:ext>
            </a:extLst>
          </p:cNvPr>
          <p:cNvSpPr/>
          <p:nvPr userDrawn="1"/>
        </p:nvSpPr>
        <p:spPr>
          <a:xfrm rot="2700000">
            <a:off x="1762960" y="2881512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0A5EC7F-B543-4559-A28D-0FF91684B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7946" y="2986990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B2C9AB-EC21-4F66-8615-471CA3DA0CAE}"/>
              </a:ext>
            </a:extLst>
          </p:cNvPr>
          <p:cNvCxnSpPr>
            <a:cxnSpLocks/>
          </p:cNvCxnSpPr>
          <p:nvPr userDrawn="1"/>
        </p:nvCxnSpPr>
        <p:spPr>
          <a:xfrm>
            <a:off x="1332703" y="4239479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FE7165BA-F1FA-460A-8696-5E04967BB4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344253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94E1ED-AF27-4B1F-B795-7508FFF487BD}"/>
              </a:ext>
            </a:extLst>
          </p:cNvPr>
          <p:cNvSpPr/>
          <p:nvPr userDrawn="1"/>
        </p:nvSpPr>
        <p:spPr>
          <a:xfrm rot="2700000">
            <a:off x="4305732" y="2881511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1FB032A-A28D-4F68-B9A4-E4F6DE31BC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0718" y="2986989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W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9DAD59-449B-4DC0-832B-9BE5C2A26E8D}"/>
              </a:ext>
            </a:extLst>
          </p:cNvPr>
          <p:cNvCxnSpPr>
            <a:cxnSpLocks/>
          </p:cNvCxnSpPr>
          <p:nvPr userDrawn="1"/>
        </p:nvCxnSpPr>
        <p:spPr>
          <a:xfrm>
            <a:off x="3875475" y="4239478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3B103E24-CB79-4F6B-8BA1-EAB86D34D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344252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D378633-7866-41E2-A327-0B15D3ADC507}"/>
              </a:ext>
            </a:extLst>
          </p:cNvPr>
          <p:cNvSpPr/>
          <p:nvPr userDrawn="1"/>
        </p:nvSpPr>
        <p:spPr>
          <a:xfrm rot="2700000">
            <a:off x="6848504" y="2881510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BBFE98F-D0D4-4AF0-B9E5-74FA430D1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3490" y="2986988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O</a:t>
            </a:r>
            <a:endParaRPr lang="en-ID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FC1F01-B3BD-4A09-AF2F-B272A0FA561A}"/>
              </a:ext>
            </a:extLst>
          </p:cNvPr>
          <p:cNvCxnSpPr>
            <a:cxnSpLocks/>
          </p:cNvCxnSpPr>
          <p:nvPr userDrawn="1"/>
        </p:nvCxnSpPr>
        <p:spPr>
          <a:xfrm>
            <a:off x="6418247" y="4239477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EFCD272-E417-4DBE-8FA0-F9728C42EA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344251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D46B057-D44B-4ADC-AC1E-30C08F73B110}"/>
              </a:ext>
            </a:extLst>
          </p:cNvPr>
          <p:cNvSpPr/>
          <p:nvPr userDrawn="1"/>
        </p:nvSpPr>
        <p:spPr>
          <a:xfrm rot="2700000">
            <a:off x="9391276" y="2881509"/>
            <a:ext cx="1038178" cy="103817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2CD5CE7E-0E0F-471C-8854-E1D611F67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76262" y="2986987"/>
            <a:ext cx="1468206" cy="82722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</a:t>
            </a:r>
            <a:endParaRPr lang="en-ID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358CC1-B633-4222-AA1F-29F4767687FD}"/>
              </a:ext>
            </a:extLst>
          </p:cNvPr>
          <p:cNvCxnSpPr>
            <a:cxnSpLocks/>
          </p:cNvCxnSpPr>
          <p:nvPr userDrawn="1"/>
        </p:nvCxnSpPr>
        <p:spPr>
          <a:xfrm>
            <a:off x="8961019" y="4239476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5C600E-9695-4EBA-AD80-638864CDFA7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2346325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5532EA-A249-42EF-8AAA-D21B9FB830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-1"/>
            <a:ext cx="12192000" cy="2346325"/>
          </a:xfrm>
          <a:solidFill>
            <a:schemeClr val="tx2">
              <a:lumMod val="50000"/>
              <a:alpha val="83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pic>
        <p:nvPicPr>
          <p:cNvPr id="23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Desain\PPT UNS\Activ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7" grpId="0" build="p" animBg="1">
        <p:tmplLst>
          <p:tmpl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6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6E30A5BD-B9F5-4C32-82D5-F7188DC9A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159" y="3945192"/>
            <a:ext cx="6066111" cy="1042926"/>
          </a:xfrm>
        </p:spPr>
        <p:txBody>
          <a:bodyPr anchor="b"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>
                <a:solidFill>
                  <a:schemeClr val="tx2">
                    <a:lumMod val="5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 HERE</a:t>
            </a:r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6EE5323E-0BBA-4740-ACE5-F270FC053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2159" y="5055063"/>
            <a:ext cx="6066110" cy="1802937"/>
          </a:xfrm>
        </p:spPr>
        <p:txBody>
          <a:bodyPr anchor="t">
            <a:noAutofit/>
          </a:bodyPr>
          <a:lstStyle>
            <a:lvl1pPr marL="0" indent="0" algn="l">
              <a:lnSpc>
                <a:spcPct val="70000"/>
              </a:lnSpc>
              <a:buNone/>
              <a:defRPr sz="24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1B2FEE8-1706-4BB7-84C0-464422E29A8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12192000" cy="3944938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6D7618-CF3A-4B53-B26A-BF0D24849B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-66675"/>
            <a:ext cx="12192000" cy="4011613"/>
          </a:xfrm>
          <a:solidFill>
            <a:schemeClr val="tx2">
              <a:lumMod val="50000"/>
              <a:alpha val="78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F8145C7F-2CAF-4FF6-AA7D-7654CB4D17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4801106" y="1061883"/>
            <a:ext cx="9602212" cy="5766619"/>
          </a:xfr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71400" b="1" spc="-100" baseline="0">
                <a:solidFill>
                  <a:schemeClr val="tx2">
                    <a:lumMod val="50000"/>
                    <a:alpha val="70000"/>
                  </a:schemeClr>
                </a:solidFill>
                <a:latin typeface="Couture" panose="020B080402020202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 animBg="1">
        <p:tmplLst>
          <p:tmpl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8693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8693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2601065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1465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1465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5143837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4237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4237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7686609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306780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561057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815334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VALUE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BA1B1F3-2148-418C-A19D-295CD0447A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331" y="4140539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F66FA8E-3D3C-4034-8814-CDE27083B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331" y="3581669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30D816-4DCD-4841-9211-B016FED2A300}"/>
              </a:ext>
            </a:extLst>
          </p:cNvPr>
          <p:cNvCxnSpPr>
            <a:cxnSpLocks/>
          </p:cNvCxnSpPr>
          <p:nvPr userDrawn="1"/>
        </p:nvCxnSpPr>
        <p:spPr>
          <a:xfrm>
            <a:off x="1332703" y="3429003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25176CCD-A65F-4B75-ADBF-D5343E87FD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3103" y="4140538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3CE25AD-C441-4D8D-99BC-CCD1E28449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3103" y="3581668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EDB529-79D6-4109-8A8B-9F1494B5C722}"/>
              </a:ext>
            </a:extLst>
          </p:cNvPr>
          <p:cNvCxnSpPr>
            <a:cxnSpLocks/>
          </p:cNvCxnSpPr>
          <p:nvPr userDrawn="1"/>
        </p:nvCxnSpPr>
        <p:spPr>
          <a:xfrm>
            <a:off x="3875475" y="3429002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5048291-DC86-422B-89DA-DD0CE55186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5875" y="4140537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1A63613D-6B04-4369-95D2-18229A544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5875" y="3581667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E83D71-B512-4278-B7DB-82B007436B2F}"/>
              </a:ext>
            </a:extLst>
          </p:cNvPr>
          <p:cNvCxnSpPr>
            <a:cxnSpLocks/>
          </p:cNvCxnSpPr>
          <p:nvPr userDrawn="1"/>
        </p:nvCxnSpPr>
        <p:spPr>
          <a:xfrm>
            <a:off x="6418247" y="3429001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E3C39CBD-120E-4E8E-966D-5AD3FE26B7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8647" y="4140536"/>
            <a:ext cx="2343436" cy="1802937"/>
          </a:xfrm>
        </p:spPr>
        <p:txBody>
          <a:bodyPr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1800" b="0" i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5E67ED40-8EE4-4ACE-A403-8770FEF17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647" y="3581666"/>
            <a:ext cx="2343436" cy="476794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ID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CCBF59-5E9B-4152-9C71-E202B91B6C6E}"/>
              </a:ext>
            </a:extLst>
          </p:cNvPr>
          <p:cNvCxnSpPr>
            <a:cxnSpLocks/>
          </p:cNvCxnSpPr>
          <p:nvPr userDrawn="1"/>
        </p:nvCxnSpPr>
        <p:spPr>
          <a:xfrm>
            <a:off x="8961019" y="3429000"/>
            <a:ext cx="1898693" cy="0"/>
          </a:xfrm>
          <a:prstGeom prst="line">
            <a:avLst/>
          </a:prstGeom>
          <a:ln w="53975" cap="rnd">
            <a:solidFill>
              <a:schemeClr val="tx2">
                <a:lumMod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29BBB7B-00D9-44A0-88FF-BCF22E4149A2}"/>
              </a:ext>
            </a:extLst>
          </p:cNvPr>
          <p:cNvSpPr/>
          <p:nvPr userDrawn="1"/>
        </p:nvSpPr>
        <p:spPr>
          <a:xfrm>
            <a:off x="1799443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2D052DD-9B37-4433-A8A7-B532957BD9F8}"/>
              </a:ext>
            </a:extLst>
          </p:cNvPr>
          <p:cNvSpPr/>
          <p:nvPr userDrawn="1"/>
        </p:nvSpPr>
        <p:spPr>
          <a:xfrm>
            <a:off x="4342215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4DBD1456-E11F-4516-9C83-3A3A704CA202}"/>
              </a:ext>
            </a:extLst>
          </p:cNvPr>
          <p:cNvSpPr/>
          <p:nvPr userDrawn="1"/>
        </p:nvSpPr>
        <p:spPr>
          <a:xfrm>
            <a:off x="6884987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E438D9A9-D077-4E21-8BDF-39BDBFE8A7BB}"/>
              </a:ext>
            </a:extLst>
          </p:cNvPr>
          <p:cNvSpPr/>
          <p:nvPr userDrawn="1"/>
        </p:nvSpPr>
        <p:spPr>
          <a:xfrm>
            <a:off x="9427759" y="2284813"/>
            <a:ext cx="965212" cy="965212"/>
          </a:xfrm>
          <a:prstGeom prst="star5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31" grpId="0" animBg="1"/>
      <p:bldP spid="32" grpId="0" animBg="1"/>
      <p:bldP spid="33" grpId="0" animBg="1"/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D2CB70-02B9-484B-9E64-90FF26F91361}"/>
              </a:ext>
            </a:extLst>
          </p:cNvPr>
          <p:cNvSpPr/>
          <p:nvPr userDrawn="1"/>
        </p:nvSpPr>
        <p:spPr>
          <a:xfrm>
            <a:off x="1283407" y="2397981"/>
            <a:ext cx="9626038" cy="4482210"/>
          </a:xfrm>
          <a:custGeom>
            <a:avLst/>
            <a:gdLst>
              <a:gd name="connsiteX0" fmla="*/ 1034908 w 9626038"/>
              <a:gd name="connsiteY0" fmla="*/ 0 h 4482210"/>
              <a:gd name="connsiteX1" fmla="*/ 8591130 w 9626038"/>
              <a:gd name="connsiteY1" fmla="*/ 0 h 4482210"/>
              <a:gd name="connsiteX2" fmla="*/ 9626038 w 9626038"/>
              <a:gd name="connsiteY2" fmla="*/ 1034908 h 4482210"/>
              <a:gd name="connsiteX3" fmla="*/ 9626038 w 9626038"/>
              <a:gd name="connsiteY3" fmla="*/ 2689406 h 4482210"/>
              <a:gd name="connsiteX4" fmla="*/ 9626038 w 9626038"/>
              <a:gd name="connsiteY4" fmla="*/ 2828562 h 4482210"/>
              <a:gd name="connsiteX5" fmla="*/ 9626038 w 9626038"/>
              <a:gd name="connsiteY5" fmla="*/ 4482210 h 4482210"/>
              <a:gd name="connsiteX6" fmla="*/ 0 w 9626038"/>
              <a:gd name="connsiteY6" fmla="*/ 4482210 h 4482210"/>
              <a:gd name="connsiteX7" fmla="*/ 0 w 9626038"/>
              <a:gd name="connsiteY7" fmla="*/ 2828562 h 4482210"/>
              <a:gd name="connsiteX8" fmla="*/ 0 w 9626038"/>
              <a:gd name="connsiteY8" fmla="*/ 2689406 h 4482210"/>
              <a:gd name="connsiteX9" fmla="*/ 0 w 9626038"/>
              <a:gd name="connsiteY9" fmla="*/ 1034908 h 4482210"/>
              <a:gd name="connsiteX10" fmla="*/ 1034908 w 9626038"/>
              <a:gd name="connsiteY10" fmla="*/ 0 h 448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6038" h="4482210">
                <a:moveTo>
                  <a:pt x="1034908" y="0"/>
                </a:moveTo>
                <a:lnTo>
                  <a:pt x="8591130" y="0"/>
                </a:lnTo>
                <a:cubicBezTo>
                  <a:pt x="9162694" y="0"/>
                  <a:pt x="9626038" y="463344"/>
                  <a:pt x="9626038" y="1034908"/>
                </a:cubicBezTo>
                <a:lnTo>
                  <a:pt x="9626038" y="2689406"/>
                </a:lnTo>
                <a:lnTo>
                  <a:pt x="9626038" y="2828562"/>
                </a:lnTo>
                <a:lnTo>
                  <a:pt x="9626038" y="4482210"/>
                </a:lnTo>
                <a:lnTo>
                  <a:pt x="0" y="4482210"/>
                </a:lnTo>
                <a:lnTo>
                  <a:pt x="0" y="2828562"/>
                </a:lnTo>
                <a:lnTo>
                  <a:pt x="0" y="2689406"/>
                </a:lnTo>
                <a:lnTo>
                  <a:pt x="0" y="1034908"/>
                </a:lnTo>
                <a:cubicBezTo>
                  <a:pt x="0" y="463344"/>
                  <a:pt x="463344" y="0"/>
                  <a:pt x="1034908" y="0"/>
                </a:cubicBezTo>
                <a:close/>
              </a:path>
            </a:pathLst>
          </a:custGeom>
          <a:gradFill flip="none" rotWithShape="1">
            <a:gsLst>
              <a:gs pos="89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4FD370E-C68B-4063-BBD6-7ADA3FAC9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456" y="3745561"/>
            <a:ext cx="7199088" cy="799941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4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  <a:endParaRPr lang="en-ID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0C96767-A6C3-4450-96D0-15FDB4684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3375" y="4545502"/>
            <a:ext cx="754525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20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B062E-A532-44EC-96F4-9E4F74C27F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8459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ext Placeholder 46">
            <a:extLst>
              <a:ext uri="{FF2B5EF4-FFF2-40B4-BE49-F238E27FC236}">
                <a16:creationId xmlns:a16="http://schemas.microsoft.com/office/drawing/2014/main" id="{59BF1241-7878-47D5-AE7F-4A9E44AD4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3292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848ADA6-78F9-4DD8-9C5E-63C07295D4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9567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2B2C0E3F-D625-4B6D-809C-FBACB46A5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12D1114-D36C-46D8-AF65-23DFAEDF1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0675" y="5197500"/>
            <a:ext cx="692866" cy="692866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2595DCE3-054C-4838-8E5E-4FB6BCCEC1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5508" y="6076764"/>
            <a:ext cx="2743200" cy="317658"/>
          </a:xfrm>
        </p:spPr>
        <p:txBody>
          <a:bodyPr anchor="t">
            <a:normAutofit/>
          </a:bodyPr>
          <a:lstStyle>
            <a:lvl1pPr marL="0" indent="0" algn="ctr">
              <a:lnSpc>
                <a:spcPct val="50000"/>
              </a:lnSpc>
              <a:buFont typeface="Arial" panose="020B0604020202020204" pitchFamily="34" charset="0"/>
              <a:buNone/>
              <a:defRPr sz="18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4B015-AE9E-4339-818A-942B89627FD0}"/>
              </a:ext>
            </a:extLst>
          </p:cNvPr>
          <p:cNvSpPr/>
          <p:nvPr userDrawn="1"/>
        </p:nvSpPr>
        <p:spPr>
          <a:xfrm>
            <a:off x="4913014" y="966318"/>
            <a:ext cx="2360336" cy="23603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EA573AF-0E84-4680-B638-4E6B7DF4A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4035" y="1107339"/>
            <a:ext cx="2078294" cy="2078294"/>
          </a:xfrm>
          <a:custGeom>
            <a:avLst/>
            <a:gdLst>
              <a:gd name="connsiteX0" fmla="*/ 2517648 w 5035296"/>
              <a:gd name="connsiteY0" fmla="*/ 0 h 5035296"/>
              <a:gd name="connsiteX1" fmla="*/ 5035296 w 5035296"/>
              <a:gd name="connsiteY1" fmla="*/ 2517648 h 5035296"/>
              <a:gd name="connsiteX2" fmla="*/ 2517648 w 5035296"/>
              <a:gd name="connsiteY2" fmla="*/ 5035296 h 5035296"/>
              <a:gd name="connsiteX3" fmla="*/ 0 w 5035296"/>
              <a:gd name="connsiteY3" fmla="*/ 2517648 h 5035296"/>
              <a:gd name="connsiteX4" fmla="*/ 2517648 w 5035296"/>
              <a:gd name="connsiteY4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296" h="5035296">
                <a:moveTo>
                  <a:pt x="2517648" y="0"/>
                </a:moveTo>
                <a:cubicBezTo>
                  <a:pt x="3908107" y="0"/>
                  <a:pt x="5035296" y="1127189"/>
                  <a:pt x="5035296" y="2517648"/>
                </a:cubicBezTo>
                <a:cubicBezTo>
                  <a:pt x="5035296" y="3908107"/>
                  <a:pt x="3908107" y="5035296"/>
                  <a:pt x="2517648" y="5035296"/>
                </a:cubicBezTo>
                <a:cubicBezTo>
                  <a:pt x="1127189" y="5035296"/>
                  <a:pt x="0" y="3908107"/>
                  <a:pt x="0" y="2517648"/>
                </a:cubicBezTo>
                <a:cubicBezTo>
                  <a:pt x="0" y="1127189"/>
                  <a:pt x="1127189" y="0"/>
                  <a:pt x="251764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AE4E2D-61A5-4530-8A8C-15597E1F4808}"/>
              </a:ext>
            </a:extLst>
          </p:cNvPr>
          <p:cNvGrpSpPr/>
          <p:nvPr userDrawn="1"/>
        </p:nvGrpSpPr>
        <p:grpSpPr>
          <a:xfrm>
            <a:off x="4910618" y="963922"/>
            <a:ext cx="2365128" cy="2365128"/>
            <a:chOff x="3230880" y="563880"/>
            <a:chExt cx="5730240" cy="573024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B1F962C-27B9-4D39-9DB6-540DCC273973}"/>
                </a:ext>
              </a:extLst>
            </p:cNvPr>
            <p:cNvSpPr/>
            <p:nvPr userDrawn="1"/>
          </p:nvSpPr>
          <p:spPr>
            <a:xfrm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039DE00-0308-4190-8D7A-246D4DC74D7E}"/>
                </a:ext>
              </a:extLst>
            </p:cNvPr>
            <p:cNvSpPr/>
            <p:nvPr userDrawn="1"/>
          </p:nvSpPr>
          <p:spPr>
            <a:xfrm rot="10800000">
              <a:off x="3230880" y="563880"/>
              <a:ext cx="5730240" cy="5730240"/>
            </a:xfrm>
            <a:prstGeom prst="arc">
              <a:avLst>
                <a:gd name="adj1" fmla="val 10833613"/>
                <a:gd name="adj2" fmla="val 16214691"/>
              </a:avLst>
            </a:prstGeom>
            <a:ln w="3429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76096C-2324-4DBF-B5C4-020D0C4D3349}"/>
              </a:ext>
            </a:extLst>
          </p:cNvPr>
          <p:cNvGrpSpPr/>
          <p:nvPr userDrawn="1"/>
        </p:nvGrpSpPr>
        <p:grpSpPr>
          <a:xfrm>
            <a:off x="4910618" y="963923"/>
            <a:ext cx="2365128" cy="2365128"/>
            <a:chOff x="3230880" y="563881"/>
            <a:chExt cx="5730240" cy="5730240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2B840E61-5E18-4289-A9F1-DC05D3A8D8AB}"/>
                </a:ext>
              </a:extLst>
            </p:cNvPr>
            <p:cNvSpPr/>
            <p:nvPr userDrawn="1"/>
          </p:nvSpPr>
          <p:spPr>
            <a:xfrm rot="54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1F2735C0-D061-4ED4-9574-4557AAFE19E3}"/>
                </a:ext>
              </a:extLst>
            </p:cNvPr>
            <p:cNvSpPr/>
            <p:nvPr userDrawn="1"/>
          </p:nvSpPr>
          <p:spPr>
            <a:xfrm rot="16200000">
              <a:off x="3230880" y="563881"/>
              <a:ext cx="5730240" cy="5730240"/>
            </a:xfrm>
            <a:prstGeom prst="arc">
              <a:avLst>
                <a:gd name="adj1" fmla="val 13867833"/>
                <a:gd name="adj2" fmla="val 16214691"/>
              </a:avLst>
            </a:prstGeom>
            <a:ln w="508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195FED-B9E0-4BE6-A441-F04EA821B287}"/>
              </a:ext>
            </a:extLst>
          </p:cNvPr>
          <p:cNvGrpSpPr/>
          <p:nvPr userDrawn="1"/>
        </p:nvGrpSpPr>
        <p:grpSpPr>
          <a:xfrm>
            <a:off x="5133947" y="1345088"/>
            <a:ext cx="1918470" cy="1564696"/>
            <a:chOff x="3743451" y="1514475"/>
            <a:chExt cx="4648074" cy="37909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5E72BC-EAF2-4188-99C3-AE27AE83BA30}"/>
                </a:ext>
              </a:extLst>
            </p:cNvPr>
            <p:cNvSpPr/>
            <p:nvPr userDrawn="1"/>
          </p:nvSpPr>
          <p:spPr>
            <a:xfrm>
              <a:off x="8201025" y="151447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02A510-CADB-42EA-A774-F6FAB3C5EF72}"/>
                </a:ext>
              </a:extLst>
            </p:cNvPr>
            <p:cNvSpPr/>
            <p:nvPr userDrawn="1"/>
          </p:nvSpPr>
          <p:spPr>
            <a:xfrm>
              <a:off x="3743451" y="5114925"/>
              <a:ext cx="190500" cy="190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50" y="146172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50" y="35586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2" y="48944"/>
            <a:ext cx="1255385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03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7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ABOUT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160F5EFE-A886-4E22-9590-E5E1CD2C7E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0581" y="1855310"/>
            <a:ext cx="7570838" cy="548432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40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ID" dirty="0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AAD44F8E-B4B0-4DB5-B767-52717659EE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8567" y="2551368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2EDE5-37DD-4E1F-8B3B-28E7B46BCFCC}"/>
              </a:ext>
            </a:extLst>
          </p:cNvPr>
          <p:cNvSpPr/>
          <p:nvPr userDrawn="1"/>
        </p:nvSpPr>
        <p:spPr>
          <a:xfrm>
            <a:off x="0" y="3392488"/>
            <a:ext cx="12192000" cy="1902843"/>
          </a:xfrm>
          <a:prstGeom prst="rect">
            <a:avLst/>
          </a:prstGeom>
          <a:gradFill>
            <a:gsLst>
              <a:gs pos="100000">
                <a:schemeClr val="tx2">
                  <a:lumMod val="50000"/>
                </a:scheme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D9AB4E4-9306-4D06-A966-30CB7628CF6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6923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03ACD9A5-16F4-42B7-9870-E161BAD29AD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62701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BB841DC-8A03-489A-BFFA-DC32C61E54F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38479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F817BE3E-D6DF-4E2C-ACB7-4812575611C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14257" y="3631951"/>
            <a:ext cx="2361064" cy="1423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endParaRPr lang="en-ID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7EF793A-1961-4692-AD05-A0FDACBDC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8567" y="5519021"/>
            <a:ext cx="6914866" cy="5484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i="0" dirty="0"/>
              <a:t>Lorem ipsum dolor sit amet, consectetuer adipiscing elit. Maecenas porttitor congue </a:t>
            </a:r>
            <a:r>
              <a:rPr lang="en-US" i="0" dirty="0" err="1"/>
              <a:t>massa</a:t>
            </a:r>
            <a:r>
              <a:rPr lang="en-US" i="0" dirty="0"/>
              <a:t>.</a:t>
            </a:r>
          </a:p>
        </p:txBody>
      </p:sp>
      <p:pic>
        <p:nvPicPr>
          <p:cNvPr id="21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68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7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5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CHART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69B7B16-C182-4138-BE03-3504EBA38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18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60862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190052"/>
            <a:ext cx="1659543" cy="5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92" y="5663821"/>
            <a:ext cx="1580111" cy="1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BD4B-2615-42CF-B888-DC2F9685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88D79A-A5CE-47D5-ADE5-ACC92B5F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87857"/>
            <a:ext cx="10515600" cy="429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05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3548922" y="192753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3732595" y="210440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3545518" y="191733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5" y="215711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110" y="215711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3548922" y="3617794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3732595" y="3794666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3545518" y="3607589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595" y="3847369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9110" y="3847369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0FB355A-4E98-41F1-AF7D-C1334E42582F}"/>
              </a:ext>
            </a:extLst>
          </p:cNvPr>
          <p:cNvSpPr/>
          <p:nvPr userDrawn="1"/>
        </p:nvSpPr>
        <p:spPr>
          <a:xfrm>
            <a:off x="3548922" y="5297846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073973-6C16-47D2-A061-7E42A96B84AD}"/>
              </a:ext>
            </a:extLst>
          </p:cNvPr>
          <p:cNvSpPr/>
          <p:nvPr userDrawn="1"/>
        </p:nvSpPr>
        <p:spPr>
          <a:xfrm>
            <a:off x="3732595" y="5474718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358248D-8CF6-4198-805B-4705FD473EC4}"/>
              </a:ext>
            </a:extLst>
          </p:cNvPr>
          <p:cNvSpPr/>
          <p:nvPr userDrawn="1"/>
        </p:nvSpPr>
        <p:spPr>
          <a:xfrm>
            <a:off x="3545518" y="5287641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8C73D510-A9C8-43CE-8F10-8E19466248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2595" y="5527421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87C91BC7-4BAE-4464-9F0E-EADF657E6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9110" y="5527421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pic>
        <p:nvPicPr>
          <p:cNvPr id="2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FB981-9DF9-46CC-8F2C-7DDA05AB2915}"/>
              </a:ext>
            </a:extLst>
          </p:cNvPr>
          <p:cNvSpPr/>
          <p:nvPr userDrawn="1"/>
        </p:nvSpPr>
        <p:spPr>
          <a:xfrm>
            <a:off x="603194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7C7E5E-9E75-4C24-9A2E-414E0C618664}"/>
              </a:ext>
            </a:extLst>
          </p:cNvPr>
          <p:cNvSpPr/>
          <p:nvPr userDrawn="1"/>
        </p:nvSpPr>
        <p:spPr>
          <a:xfrm>
            <a:off x="786867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F76CCC-14B7-412B-A54D-0A5F106963BB}"/>
              </a:ext>
            </a:extLst>
          </p:cNvPr>
          <p:cNvSpPr/>
          <p:nvPr userDrawn="1"/>
        </p:nvSpPr>
        <p:spPr>
          <a:xfrm>
            <a:off x="599790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FA004D44-7EA5-4A2C-ADBF-D22553456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67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152907B5-51E6-458C-A5F5-C6AA839D4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382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1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F60E-CE85-48E5-B8DF-AA2CF004B513}"/>
              </a:ext>
            </a:extLst>
          </p:cNvPr>
          <p:cNvGrpSpPr/>
          <p:nvPr userDrawn="1"/>
        </p:nvGrpSpPr>
        <p:grpSpPr>
          <a:xfrm>
            <a:off x="2947987" y="2"/>
            <a:ext cx="6296026" cy="1400131"/>
            <a:chOff x="2947987" y="2"/>
            <a:chExt cx="6296026" cy="1400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7583D1-D70F-4530-A621-ECA6A8E77C60}"/>
                </a:ext>
              </a:extLst>
            </p:cNvPr>
            <p:cNvSpPr/>
            <p:nvPr userDrawn="1"/>
          </p:nvSpPr>
          <p:spPr>
            <a:xfrm>
              <a:off x="2947987" y="1064764"/>
              <a:ext cx="6296026" cy="335369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094CE7-1ECD-4DBA-9308-5049403D096A}"/>
                </a:ext>
              </a:extLst>
            </p:cNvPr>
            <p:cNvSpPr/>
            <p:nvPr userDrawn="1"/>
          </p:nvSpPr>
          <p:spPr>
            <a:xfrm>
              <a:off x="2947987" y="2"/>
              <a:ext cx="6296026" cy="1247774"/>
            </a:xfrm>
            <a:prstGeom prst="rect">
              <a:avLst/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4FCD838-C341-4702-A8FE-C742E0AA8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2327" y="298007"/>
            <a:ext cx="5467347" cy="76675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>
                    <a:lumMod val="90000"/>
                  </a:schemeClr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E5E4CB-BBA8-4426-9309-933A2BF46911}"/>
              </a:ext>
            </a:extLst>
          </p:cNvPr>
          <p:cNvCxnSpPr>
            <a:cxnSpLocks/>
          </p:cNvCxnSpPr>
          <p:nvPr userDrawn="1"/>
        </p:nvCxnSpPr>
        <p:spPr>
          <a:xfrm>
            <a:off x="4931410" y="1064764"/>
            <a:ext cx="2329180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9CEE5-4593-4AFE-A24F-4931E1138D4B}"/>
              </a:ext>
            </a:extLst>
          </p:cNvPr>
          <p:cNvGrpSpPr/>
          <p:nvPr userDrawn="1"/>
        </p:nvGrpSpPr>
        <p:grpSpPr>
          <a:xfrm>
            <a:off x="4279991" y="1064764"/>
            <a:ext cx="3632019" cy="0"/>
            <a:chOff x="4292781" y="2693715"/>
            <a:chExt cx="3632019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FD3A37-3BF8-4ED3-A859-8A2276AC0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71410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73FA08-0540-4DA3-A282-153FA1BB53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2781" y="2693715"/>
              <a:ext cx="453390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14E781-16BB-4429-964A-94D9819D91F0}"/>
              </a:ext>
            </a:extLst>
          </p:cNvPr>
          <p:cNvSpPr/>
          <p:nvPr userDrawn="1"/>
        </p:nvSpPr>
        <p:spPr>
          <a:xfrm>
            <a:off x="603194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7DB8AD-6972-48B8-B7DC-8C9681670A1B}"/>
              </a:ext>
            </a:extLst>
          </p:cNvPr>
          <p:cNvSpPr/>
          <p:nvPr userDrawn="1"/>
        </p:nvSpPr>
        <p:spPr>
          <a:xfrm>
            <a:off x="786867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804DD96-AE3D-4DC3-B1B3-B5E0204CDAD4}"/>
              </a:ext>
            </a:extLst>
          </p:cNvPr>
          <p:cNvSpPr/>
          <p:nvPr userDrawn="1"/>
        </p:nvSpPr>
        <p:spPr>
          <a:xfrm>
            <a:off x="599790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1EF3B5A-ACB6-416F-B6DF-283FBB7DCB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867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F6B52C-7EF7-4891-8330-A6B7F223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3382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2</a:t>
            </a:r>
            <a:endParaRPr lang="en-ID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8D8082D-FB2E-4F9E-A990-FE7DB3C00274}"/>
              </a:ext>
            </a:extLst>
          </p:cNvPr>
          <p:cNvSpPr/>
          <p:nvPr userDrawn="1"/>
        </p:nvSpPr>
        <p:spPr>
          <a:xfrm>
            <a:off x="6494650" y="2696793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EB3F72-1554-450F-BF5A-9ED8D39AD9BF}"/>
              </a:ext>
            </a:extLst>
          </p:cNvPr>
          <p:cNvSpPr/>
          <p:nvPr userDrawn="1"/>
        </p:nvSpPr>
        <p:spPr>
          <a:xfrm>
            <a:off x="6678323" y="2873665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753EED1-FD46-4CBC-9925-DD34B2255B93}"/>
              </a:ext>
            </a:extLst>
          </p:cNvPr>
          <p:cNvSpPr/>
          <p:nvPr userDrawn="1"/>
        </p:nvSpPr>
        <p:spPr>
          <a:xfrm>
            <a:off x="6491246" y="2686588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9071F21-5FB5-4D01-9992-9FFD4A420B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323" y="2926368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4" name="Text Placeholder 33">
            <a:extLst>
              <a:ext uri="{FF2B5EF4-FFF2-40B4-BE49-F238E27FC236}">
                <a16:creationId xmlns:a16="http://schemas.microsoft.com/office/drawing/2014/main" id="{22D387B0-7C5D-4919-830D-82415339E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4838" y="2926368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3</a:t>
            </a:r>
            <a:endParaRPr lang="en-ID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B10862F-9D06-4F21-91CD-48FC48E44A0F}"/>
              </a:ext>
            </a:extLst>
          </p:cNvPr>
          <p:cNvSpPr/>
          <p:nvPr userDrawn="1"/>
        </p:nvSpPr>
        <p:spPr>
          <a:xfrm>
            <a:off x="6494650" y="4387051"/>
            <a:ext cx="5094156" cy="10747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BCE9E-4E93-4727-8BBD-F0EBAA391121}"/>
              </a:ext>
            </a:extLst>
          </p:cNvPr>
          <p:cNvSpPr/>
          <p:nvPr userDrawn="1"/>
        </p:nvSpPr>
        <p:spPr>
          <a:xfrm>
            <a:off x="6678323" y="4563923"/>
            <a:ext cx="720976" cy="7209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C49113E2-393D-47C1-BB70-C8FA09096D16}"/>
              </a:ext>
            </a:extLst>
          </p:cNvPr>
          <p:cNvSpPr/>
          <p:nvPr userDrawn="1"/>
        </p:nvSpPr>
        <p:spPr>
          <a:xfrm>
            <a:off x="6491246" y="4376846"/>
            <a:ext cx="1095129" cy="1095128"/>
          </a:xfrm>
          <a:prstGeom prst="arc">
            <a:avLst>
              <a:gd name="adj1" fmla="val 5327157"/>
              <a:gd name="adj2" fmla="val 16302202"/>
            </a:avLst>
          </a:prstGeom>
          <a:ln w="1460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86D48A34-0EF1-490E-93EA-7651A2BCA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8323" y="4616626"/>
            <a:ext cx="720974" cy="61556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99</a:t>
            </a:r>
            <a:endParaRPr lang="en-ID" dirty="0"/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C09115DD-F817-499A-826B-B7DC3E2457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4838" y="4616626"/>
            <a:ext cx="3633617" cy="61556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Comfortaa" panose="00000500000000000000" pitchFamily="2" charset="0"/>
              </a:defRPr>
            </a:lvl1pPr>
          </a:lstStyle>
          <a:p>
            <a:pPr lvl="0"/>
            <a:r>
              <a:rPr lang="en-US" dirty="0"/>
              <a:t>Content 4</a:t>
            </a:r>
            <a:endParaRPr lang="en-ID" dirty="0"/>
          </a:p>
        </p:txBody>
      </p:sp>
      <p:pic>
        <p:nvPicPr>
          <p:cNvPr id="35" name="Picture 2" descr="E:\Desain\PPT UNS\UNS Bingka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35" y="121090"/>
            <a:ext cx="2022037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Desain\PPT UNS\Twibon edi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51545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E:\Desain\PPT UNS\Activ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E:\Desain\PPT UNS\green campus edi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" descr="E:\Desain\PPT UNS\Slide 1 Corn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46172"/>
            <a:ext cx="2023200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50" tmFilter="0, 0; .2, .5; .8, .5; 1, 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25" autoRev="1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9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9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5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25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5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3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3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3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3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750"/>
                  </p:stCondLst>
                  <p:iterate type="wd">
                    <p:tmPct val="0"/>
                  </p:iterate>
                  <p:childTnLst>
                    <p:animEffect transition="out" filter="fade">
                      <p:cBhvr>
                        <p:cTn dur="250" tmFilter="0, 0; .2, .5; .8, .5; 1, 0"/>
                        <p:tgtEl>
                          <p:spTgt spid="48"/>
                        </p:tgtEl>
                      </p:cBhvr>
                    </p:animEffect>
                    <p:animScale>
                      <p:cBhvr>
                        <p:cTn dur="125" autoRev="1" fill="hold"/>
                        <p:tgtEl>
                          <p:spTgt spid="4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6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3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52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0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53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33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2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8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83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03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3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4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3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1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5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6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8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1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42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0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D39-0CEC-42C2-B84D-F36E9564A03F}" type="datetimeFigureOut">
              <a:rPr lang="en-ID" smtClean="0"/>
              <a:t>14/01/2021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E3B0-921C-4D8E-B4A8-BB7AB5CD29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80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6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6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6BC732-169D-428F-915B-494233FB5D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B99DF-7B2A-4EBB-A8F8-66A1C2ACF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698437-DD28-41F3-BB82-943F40D52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699" y="1335761"/>
            <a:ext cx="5467347" cy="1097607"/>
          </a:xfrm>
        </p:spPr>
        <p:txBody>
          <a:bodyPr/>
          <a:lstStyle/>
          <a:p>
            <a:r>
              <a:rPr lang="en-ID" sz="4000" dirty="0">
                <a:latin typeface="Britannic Bold" panose="020B0903060703020204" pitchFamily="34" charset="0"/>
              </a:rPr>
              <a:t>HASIL REVIEW KURIKULUM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2BB43C-F021-49AB-89A7-98EE69A8F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8352" y="3001722"/>
            <a:ext cx="4682360" cy="502571"/>
          </a:xfrm>
        </p:spPr>
        <p:txBody>
          <a:bodyPr>
            <a:normAutofit fontScale="55000" lnSpcReduction="20000"/>
          </a:bodyPr>
          <a:lstStyle/>
          <a:p>
            <a:r>
              <a:rPr lang="en-ID" dirty="0">
                <a:latin typeface="Gill Sans Ultra Bold" panose="020B0A02020104020203" pitchFamily="34" charset="0"/>
              </a:rPr>
              <a:t>PROGRAM SARJANA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18E78-0FB8-4533-8581-18E2DD808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ID" sz="2800" dirty="0">
                <a:latin typeface="Britannic Bold" panose="020B0903060703020204" pitchFamily="34" charset="0"/>
              </a:rPr>
              <a:t>PPSP-LPPMP- UNS</a:t>
            </a:r>
          </a:p>
        </p:txBody>
      </p:sp>
    </p:spTree>
    <p:extLst>
      <p:ext uri="{BB962C8B-B14F-4D97-AF65-F5344CB8AC3E}">
        <p14:creationId xmlns:p14="http://schemas.microsoft.com/office/powerpoint/2010/main" val="418356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3DB904-81FE-48DF-9D38-9E8211B42D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ID" sz="3200" dirty="0"/>
              <a:t>REKAP NILAI </a:t>
            </a:r>
          </a:p>
          <a:p>
            <a:pPr>
              <a:spcBef>
                <a:spcPts val="0"/>
              </a:spcBef>
            </a:pPr>
            <a:r>
              <a:rPr lang="en-ID" sz="3200" dirty="0"/>
              <a:t>PROGRAM STUDI SARJANA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AE60D9-0AA8-4498-BF62-9D648C17A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79347"/>
              </p:ext>
            </p:extLst>
          </p:nvPr>
        </p:nvGraphicFramePr>
        <p:xfrm>
          <a:off x="1967062" y="1783080"/>
          <a:ext cx="8257875" cy="4393890"/>
        </p:xfrm>
        <a:graphic>
          <a:graphicData uri="http://schemas.openxmlformats.org/drawingml/2006/table">
            <a:tbl>
              <a:tblPr/>
              <a:tblGrid>
                <a:gridCol w="413498">
                  <a:extLst>
                    <a:ext uri="{9D8B030D-6E8A-4147-A177-3AD203B41FA5}">
                      <a16:colId xmlns:a16="http://schemas.microsoft.com/office/drawing/2014/main" val="2466869615"/>
                    </a:ext>
                  </a:extLst>
                </a:gridCol>
                <a:gridCol w="1842605">
                  <a:extLst>
                    <a:ext uri="{9D8B030D-6E8A-4147-A177-3AD203B41FA5}">
                      <a16:colId xmlns:a16="http://schemas.microsoft.com/office/drawing/2014/main" val="4001083104"/>
                    </a:ext>
                  </a:extLst>
                </a:gridCol>
                <a:gridCol w="648055">
                  <a:extLst>
                    <a:ext uri="{9D8B030D-6E8A-4147-A177-3AD203B41FA5}">
                      <a16:colId xmlns:a16="http://schemas.microsoft.com/office/drawing/2014/main" val="3122536218"/>
                    </a:ext>
                  </a:extLst>
                </a:gridCol>
                <a:gridCol w="619038">
                  <a:extLst>
                    <a:ext uri="{9D8B030D-6E8A-4147-A177-3AD203B41FA5}">
                      <a16:colId xmlns:a16="http://schemas.microsoft.com/office/drawing/2014/main" val="1828446680"/>
                    </a:ext>
                  </a:extLst>
                </a:gridCol>
                <a:gridCol w="599694">
                  <a:extLst>
                    <a:ext uri="{9D8B030D-6E8A-4147-A177-3AD203B41FA5}">
                      <a16:colId xmlns:a16="http://schemas.microsoft.com/office/drawing/2014/main" val="1568835569"/>
                    </a:ext>
                  </a:extLst>
                </a:gridCol>
                <a:gridCol w="522314">
                  <a:extLst>
                    <a:ext uri="{9D8B030D-6E8A-4147-A177-3AD203B41FA5}">
                      <a16:colId xmlns:a16="http://schemas.microsoft.com/office/drawing/2014/main" val="1410557792"/>
                    </a:ext>
                  </a:extLst>
                </a:gridCol>
                <a:gridCol w="602112">
                  <a:extLst>
                    <a:ext uri="{9D8B030D-6E8A-4147-A177-3AD203B41FA5}">
                      <a16:colId xmlns:a16="http://schemas.microsoft.com/office/drawing/2014/main" val="1295304347"/>
                    </a:ext>
                  </a:extLst>
                </a:gridCol>
                <a:gridCol w="805234">
                  <a:extLst>
                    <a:ext uri="{9D8B030D-6E8A-4147-A177-3AD203B41FA5}">
                      <a16:colId xmlns:a16="http://schemas.microsoft.com/office/drawing/2014/main" val="1187126670"/>
                    </a:ext>
                  </a:extLst>
                </a:gridCol>
                <a:gridCol w="522314">
                  <a:extLst>
                    <a:ext uri="{9D8B030D-6E8A-4147-A177-3AD203B41FA5}">
                      <a16:colId xmlns:a16="http://schemas.microsoft.com/office/drawing/2014/main" val="3794300337"/>
                    </a:ext>
                  </a:extLst>
                </a:gridCol>
                <a:gridCol w="522314">
                  <a:extLst>
                    <a:ext uri="{9D8B030D-6E8A-4147-A177-3AD203B41FA5}">
                      <a16:colId xmlns:a16="http://schemas.microsoft.com/office/drawing/2014/main" val="668827539"/>
                    </a:ext>
                  </a:extLst>
                </a:gridCol>
                <a:gridCol w="638383">
                  <a:extLst>
                    <a:ext uri="{9D8B030D-6E8A-4147-A177-3AD203B41FA5}">
                      <a16:colId xmlns:a16="http://schemas.microsoft.com/office/drawing/2014/main" val="1552282895"/>
                    </a:ext>
                  </a:extLst>
                </a:gridCol>
                <a:gridCol w="522314">
                  <a:extLst>
                    <a:ext uri="{9D8B030D-6E8A-4147-A177-3AD203B41FA5}">
                      <a16:colId xmlns:a16="http://schemas.microsoft.com/office/drawing/2014/main" val="2833300361"/>
                    </a:ext>
                  </a:extLst>
                </a:gridCol>
              </a:tblGrid>
              <a:tr h="1464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REKAP AKHIR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683512"/>
                  </a:ext>
                </a:extLst>
              </a:tr>
              <a:tr h="1464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KURIKULUM PROGRAM SARJANA (D4 DAN S1)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64956"/>
                  </a:ext>
                </a:extLst>
              </a:tr>
              <a:tr h="1464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 2020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576461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162050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study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Lands.Kur.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 lulusan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Bahan kajian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MK.Existing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Kuliah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 CPL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Rata-rata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43753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AGRIBISNIS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415253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Agroteknologi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568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Akuntansi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11335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Arsitektur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87409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Bimbingan dan konseling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69585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Biologi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46089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DESAIN INTERIOR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24511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Desain Komunikasi Visual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5531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 PEMBANGUNAN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5779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Fisika (S1)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58882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ILMU LINGKUNGAN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485780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 Sejarah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76085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 Tanah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79187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 Teknologi Pangan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52745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Informatika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34600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Kebidanan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5049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Kedokteran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8585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Kimia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475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Manajemen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05240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73527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Pend. Administrasi Perkantoran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94951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Akuntansi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975781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Bahasa dan Sastra Indonesia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17099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Bahasa Inggris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8038"/>
                  </a:ext>
                </a:extLst>
              </a:tr>
              <a:tr h="14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Bahasa Jawa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4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4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19E6EA-0CA0-4DDE-A67C-C7F77E797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REKAP NILAI 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PROGRAM STUDI SARJANA</a:t>
            </a: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AD968BEE-638F-466D-BA13-CABF72379014}"/>
              </a:ext>
            </a:extLst>
          </p:cNvPr>
          <p:cNvGraphicFramePr>
            <a:graphicFrameLocks noGrp="1"/>
          </p:cNvGraphicFramePr>
          <p:nvPr>
            <p:ph type="tbl" sz="quarter" idx="17"/>
          </p:nvPr>
        </p:nvGraphicFramePr>
        <p:xfrm>
          <a:off x="1208175" y="1630361"/>
          <a:ext cx="9729612" cy="4691067"/>
        </p:xfrm>
        <a:graphic>
          <a:graphicData uri="http://schemas.openxmlformats.org/drawingml/2006/table">
            <a:tbl>
              <a:tblPr/>
              <a:tblGrid>
                <a:gridCol w="489611">
                  <a:extLst>
                    <a:ext uri="{9D8B030D-6E8A-4147-A177-3AD203B41FA5}">
                      <a16:colId xmlns:a16="http://schemas.microsoft.com/office/drawing/2014/main" val="3109226362"/>
                    </a:ext>
                  </a:extLst>
                </a:gridCol>
                <a:gridCol w="2174787">
                  <a:extLst>
                    <a:ext uri="{9D8B030D-6E8A-4147-A177-3AD203B41FA5}">
                      <a16:colId xmlns:a16="http://schemas.microsoft.com/office/drawing/2014/main" val="686259097"/>
                    </a:ext>
                  </a:extLst>
                </a:gridCol>
                <a:gridCol w="762883">
                  <a:extLst>
                    <a:ext uri="{9D8B030D-6E8A-4147-A177-3AD203B41FA5}">
                      <a16:colId xmlns:a16="http://schemas.microsoft.com/office/drawing/2014/main" val="717178527"/>
                    </a:ext>
                  </a:extLst>
                </a:gridCol>
                <a:gridCol w="728724">
                  <a:extLst>
                    <a:ext uri="{9D8B030D-6E8A-4147-A177-3AD203B41FA5}">
                      <a16:colId xmlns:a16="http://schemas.microsoft.com/office/drawing/2014/main" val="2240972318"/>
                    </a:ext>
                  </a:extLst>
                </a:gridCol>
                <a:gridCol w="705952">
                  <a:extLst>
                    <a:ext uri="{9D8B030D-6E8A-4147-A177-3AD203B41FA5}">
                      <a16:colId xmlns:a16="http://schemas.microsoft.com/office/drawing/2014/main" val="1933265496"/>
                    </a:ext>
                  </a:extLst>
                </a:gridCol>
                <a:gridCol w="614862">
                  <a:extLst>
                    <a:ext uri="{9D8B030D-6E8A-4147-A177-3AD203B41FA5}">
                      <a16:colId xmlns:a16="http://schemas.microsoft.com/office/drawing/2014/main" val="885803327"/>
                    </a:ext>
                  </a:extLst>
                </a:gridCol>
                <a:gridCol w="708798">
                  <a:extLst>
                    <a:ext uri="{9D8B030D-6E8A-4147-A177-3AD203B41FA5}">
                      <a16:colId xmlns:a16="http://schemas.microsoft.com/office/drawing/2014/main" val="2614110742"/>
                    </a:ext>
                  </a:extLst>
                </a:gridCol>
                <a:gridCol w="947911">
                  <a:extLst>
                    <a:ext uri="{9D8B030D-6E8A-4147-A177-3AD203B41FA5}">
                      <a16:colId xmlns:a16="http://schemas.microsoft.com/office/drawing/2014/main" val="1016881908"/>
                    </a:ext>
                  </a:extLst>
                </a:gridCol>
                <a:gridCol w="614862">
                  <a:extLst>
                    <a:ext uri="{9D8B030D-6E8A-4147-A177-3AD203B41FA5}">
                      <a16:colId xmlns:a16="http://schemas.microsoft.com/office/drawing/2014/main" val="255785249"/>
                    </a:ext>
                  </a:extLst>
                </a:gridCol>
                <a:gridCol w="614862">
                  <a:extLst>
                    <a:ext uri="{9D8B030D-6E8A-4147-A177-3AD203B41FA5}">
                      <a16:colId xmlns:a16="http://schemas.microsoft.com/office/drawing/2014/main" val="2108246446"/>
                    </a:ext>
                  </a:extLst>
                </a:gridCol>
                <a:gridCol w="751498">
                  <a:extLst>
                    <a:ext uri="{9D8B030D-6E8A-4147-A177-3AD203B41FA5}">
                      <a16:colId xmlns:a16="http://schemas.microsoft.com/office/drawing/2014/main" val="94436222"/>
                    </a:ext>
                  </a:extLst>
                </a:gridCol>
                <a:gridCol w="614862">
                  <a:extLst>
                    <a:ext uri="{9D8B030D-6E8A-4147-A177-3AD203B41FA5}">
                      <a16:colId xmlns:a16="http://schemas.microsoft.com/office/drawing/2014/main" val="1537410457"/>
                    </a:ext>
                  </a:extLst>
                </a:gridCol>
              </a:tblGrid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Biologi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60009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Ekonomi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94953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Fisika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66501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Geografi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00833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Pen. Guru Pendidikan Anak Usia Dini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04282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Guru Sekolah Dasar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92371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PEND.Informatika dan Komputer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147587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IPA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30261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Pend. Jasmani Kesehatan Rekreasi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47780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Kepelatihan Olahraga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16279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Khusus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56393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Matematika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902798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Sejarah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76517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Teknik Informatika dan Komputer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25167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Teknik Mesin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88906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Pengelolaan Hutan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83567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Penyuluhan dan Komunikasi Pertanian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47464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Peternakan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06275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PPKN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19390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Psikologi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09481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Sastra Daerah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00039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Statistik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50796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 Demografi dan Pencatatan Sipil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78037"/>
                  </a:ext>
                </a:extLst>
              </a:tr>
              <a:tr h="205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Seni Rupa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24062"/>
                  </a:ext>
                </a:extLst>
              </a:tr>
              <a:tr h="213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Teknik bangunan (PTB)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27349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67486"/>
                  </a:ext>
                </a:extLst>
              </a:tr>
              <a:tr h="170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Rata-Rata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5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4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62B592-D62D-4896-80CD-A71123F793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/>
              <a:t>HASIL REVIEW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3DACF1-754A-4325-9836-EBC1704756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9873" y="2447665"/>
            <a:ext cx="2935348" cy="1962670"/>
          </a:xfrm>
        </p:spPr>
        <p:txBody>
          <a:bodyPr/>
          <a:lstStyle/>
          <a:p>
            <a:r>
              <a:rPr lang="en-ID" sz="4000" dirty="0">
                <a:latin typeface="Britannic Bold" panose="020B0903060703020204" pitchFamily="34" charset="0"/>
              </a:rPr>
              <a:t>9 INDIKATOR</a:t>
            </a:r>
          </a:p>
        </p:txBody>
      </p:sp>
    </p:spTree>
    <p:extLst>
      <p:ext uri="{BB962C8B-B14F-4D97-AF65-F5344CB8AC3E}">
        <p14:creationId xmlns:p14="http://schemas.microsoft.com/office/powerpoint/2010/main" val="352791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0503E-C242-40C1-A6E6-C79A9063F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2686" y="991690"/>
            <a:ext cx="5467347" cy="7740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JML PRODI. NILAI 1 s/d 1.99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PER ASPEK</a:t>
            </a:r>
          </a:p>
          <a:p>
            <a:endParaRPr lang="en-US" dirty="0"/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036BFBC-BC61-479E-A8D0-AEE5BFAE8642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56236935"/>
              </p:ext>
            </p:extLst>
          </p:nvPr>
        </p:nvGraphicFramePr>
        <p:xfrm>
          <a:off x="2103120" y="1630363"/>
          <a:ext cx="7711440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90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83E93-D281-4D05-9E6C-2E8258BA5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0800000" flipV="1">
            <a:off x="3362326" y="930714"/>
            <a:ext cx="5467347" cy="48247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JML PRODI. NILAI 2.0 s/d 2.99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PER   ASPEK</a:t>
            </a:r>
          </a:p>
          <a:p>
            <a:endParaRPr lang="en-US" sz="2400" dirty="0"/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F29E626-2C68-4A05-A184-2346FE5CAC6A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259427590"/>
              </p:ext>
            </p:extLst>
          </p:nvPr>
        </p:nvGraphicFramePr>
        <p:xfrm>
          <a:off x="1891862" y="1630363"/>
          <a:ext cx="8734098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8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16540-ED54-4E14-B01F-2FB6E0BAD3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7353" y="1038986"/>
            <a:ext cx="5467347" cy="7667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JML PRODI. NILAI 3.0 s/d 4.0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PER  ASPEK</a:t>
            </a:r>
          </a:p>
          <a:p>
            <a:endParaRPr lang="en-US" dirty="0"/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29165DF4-7974-4EBB-8777-6797C0FD1A9B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111402045"/>
              </p:ext>
            </p:extLst>
          </p:nvPr>
        </p:nvGraphicFramePr>
        <p:xfrm>
          <a:off x="2096814" y="1630363"/>
          <a:ext cx="8308427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98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5654F-C0DA-4C77-8BF5-78B99CE18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DATA HASIL REVIEW KURIKULUM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EA4358EE-8C9F-41EF-8EFD-5809F1FD533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839136409"/>
              </p:ext>
            </p:extLst>
          </p:nvPr>
        </p:nvGraphicFramePr>
        <p:xfrm>
          <a:off x="874713" y="1371600"/>
          <a:ext cx="10905807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24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6BF45-EF63-4A54-988A-7BED0E8B6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NILAI PROGRAM STUDI</a:t>
            </a: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C047A72A-E762-49CF-9E3B-5DB6409EB209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390497078"/>
              </p:ext>
            </p:extLst>
          </p:nvPr>
        </p:nvGraphicFramePr>
        <p:xfrm>
          <a:off x="1866900" y="1429941"/>
          <a:ext cx="8458200" cy="5130052"/>
        </p:xfrm>
        <a:graphic>
          <a:graphicData uri="http://schemas.openxmlformats.org/drawingml/2006/table">
            <a:tbl>
              <a:tblPr/>
              <a:tblGrid>
                <a:gridCol w="519274">
                  <a:extLst>
                    <a:ext uri="{9D8B030D-6E8A-4147-A177-3AD203B41FA5}">
                      <a16:colId xmlns:a16="http://schemas.microsoft.com/office/drawing/2014/main" val="857578336"/>
                    </a:ext>
                  </a:extLst>
                </a:gridCol>
                <a:gridCol w="2506504">
                  <a:extLst>
                    <a:ext uri="{9D8B030D-6E8A-4147-A177-3AD203B41FA5}">
                      <a16:colId xmlns:a16="http://schemas.microsoft.com/office/drawing/2014/main" val="2972515829"/>
                    </a:ext>
                  </a:extLst>
                </a:gridCol>
                <a:gridCol w="2706225">
                  <a:extLst>
                    <a:ext uri="{9D8B030D-6E8A-4147-A177-3AD203B41FA5}">
                      <a16:colId xmlns:a16="http://schemas.microsoft.com/office/drawing/2014/main" val="3370926953"/>
                    </a:ext>
                  </a:extLst>
                </a:gridCol>
                <a:gridCol w="2456574">
                  <a:extLst>
                    <a:ext uri="{9D8B030D-6E8A-4147-A177-3AD203B41FA5}">
                      <a16:colId xmlns:a16="http://schemas.microsoft.com/office/drawing/2014/main" val="4190473798"/>
                    </a:ext>
                  </a:extLst>
                </a:gridCol>
                <a:gridCol w="269623">
                  <a:extLst>
                    <a:ext uri="{9D8B030D-6E8A-4147-A177-3AD203B41FA5}">
                      <a16:colId xmlns:a16="http://schemas.microsoft.com/office/drawing/2014/main" val="2984168225"/>
                    </a:ext>
                  </a:extLst>
                </a:gridCol>
              </a:tblGrid>
              <a:tr h="16587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NILAI REVIEW KURIKULUM S1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952748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1-1.99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2-2.99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503459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Sejarah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 Tanah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 Demografi dan Pencatatan Sipil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648802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Akuntansi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ILMU LINGKUNGAN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Arsitektur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02678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Desain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Komunikasi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Visual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Pend. Jasmani Kesehatan Rekreasi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Pen. Guru Pendidikan Anak Usia Dini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711700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Teknik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bangunan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(PTB)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Bahasa Jawa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Manajemen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42420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Rupa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Kebidanan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PEND.Informatika dan Komputer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437868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Sastra Daerah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Kedokteran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Khusus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1871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Agroteknologi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Psikologi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Fisika (S1)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432671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Olahraga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 PEMBANGUNAN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Pend. Administrasi Perkantoran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973469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Bahasa Inggris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162935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Ekonomi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PPKN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746348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Sejarah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 Teknologi Pangan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3118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Geografi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Kimia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009275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Biologi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IPA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477460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Peternakan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Informatika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082157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Pengelolaan Hutan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DESAIN INTERIOR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11046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Teknik Informatika dan Komputer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Statistik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389129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AGRIBISNIS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Biologi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70430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Guru Sekolah Dasar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Fisika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151227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Akuntansi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Bimbingan dan konseling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905003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Teknik Mesin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Penyuluhan dan Komunikasi Pertanian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706114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Matematika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86003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Bahasa dan Sastra Indonesia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484258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848805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JML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 Prodi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22 Prodi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 Prodi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59291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397055"/>
                  </a:ext>
                </a:extLst>
              </a:tr>
              <a:tr h="23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290501"/>
                  </a:ext>
                </a:extLst>
              </a:tr>
              <a:tr h="165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8" marR="7978" marT="7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48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2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AD5B3-EF53-4FBE-83B5-89283C5103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TRACER STUDY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2A0F4B91-B43C-4539-8658-F4A25EB81D6D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636520" y="1417320"/>
            <a:ext cx="704088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1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CB3CC2-744F-4E43-9766-2C13DCA966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LANDASAN KURIKULUM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B5C8FD4C-B99A-412A-9D9C-616206245651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362200" y="1478281"/>
            <a:ext cx="7223760" cy="48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7AAF6-B0FE-4797-A8AE-825AC5906F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INSTRUMEN (IDENTITAS)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9FEE02D-5CAA-4997-8FE8-9DFF1147A14C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722592461"/>
              </p:ext>
            </p:extLst>
          </p:nvPr>
        </p:nvGraphicFramePr>
        <p:xfrm>
          <a:off x="2207173" y="1828796"/>
          <a:ext cx="8262708" cy="4114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3058">
                  <a:extLst>
                    <a:ext uri="{9D8B030D-6E8A-4147-A177-3AD203B41FA5}">
                      <a16:colId xmlns:a16="http://schemas.microsoft.com/office/drawing/2014/main" val="710858640"/>
                    </a:ext>
                  </a:extLst>
                </a:gridCol>
                <a:gridCol w="245658">
                  <a:extLst>
                    <a:ext uri="{9D8B030D-6E8A-4147-A177-3AD203B41FA5}">
                      <a16:colId xmlns:a16="http://schemas.microsoft.com/office/drawing/2014/main" val="3736675365"/>
                    </a:ext>
                  </a:extLst>
                </a:gridCol>
                <a:gridCol w="3083992">
                  <a:extLst>
                    <a:ext uri="{9D8B030D-6E8A-4147-A177-3AD203B41FA5}">
                      <a16:colId xmlns:a16="http://schemas.microsoft.com/office/drawing/2014/main" val="669682219"/>
                    </a:ext>
                  </a:extLst>
                </a:gridCol>
              </a:tblGrid>
              <a:tr h="284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Nama </a:t>
                      </a:r>
                      <a:r>
                        <a:rPr lang="en-ID" sz="1600" b="0" dirty="0" err="1">
                          <a:effectLst/>
                        </a:rPr>
                        <a:t>Kurikulum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48481"/>
                  </a:ext>
                </a:extLst>
              </a:tr>
              <a:tr h="284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 err="1">
                          <a:effectLst/>
                        </a:rPr>
                        <a:t>Nomor</a:t>
                      </a:r>
                      <a:r>
                        <a:rPr lang="en-ID" sz="1600" b="0" dirty="0">
                          <a:effectLst/>
                        </a:rPr>
                        <a:t> SK </a:t>
                      </a:r>
                      <a:r>
                        <a:rPr lang="en-ID" sz="1600" b="0" dirty="0" err="1">
                          <a:effectLst/>
                        </a:rPr>
                        <a:t>Akreditasi</a:t>
                      </a:r>
                      <a:r>
                        <a:rPr lang="en-ID" sz="1600" b="0" dirty="0">
                          <a:effectLst/>
                        </a:rPr>
                        <a:t> Program </a:t>
                      </a:r>
                      <a:r>
                        <a:rPr lang="en-ID" sz="1600" b="0" dirty="0" err="1">
                          <a:effectLst/>
                        </a:rPr>
                        <a:t>Studi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32930"/>
                  </a:ext>
                </a:extLst>
              </a:tr>
              <a:tr h="284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Program </a:t>
                      </a:r>
                      <a:r>
                        <a:rPr lang="en-ID" sz="1600" b="0" dirty="0" err="1">
                          <a:effectLst/>
                        </a:rPr>
                        <a:t>Studi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85567"/>
                  </a:ext>
                </a:extLst>
              </a:tr>
              <a:tr h="284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 err="1">
                          <a:effectLst/>
                        </a:rPr>
                        <a:t>Fakultas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666036"/>
                  </a:ext>
                </a:extLst>
              </a:tr>
              <a:tr h="284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Nama </a:t>
                      </a:r>
                      <a:r>
                        <a:rPr lang="en-ID" sz="1600" b="0" dirty="0" err="1">
                          <a:effectLst/>
                        </a:rPr>
                        <a:t>Asesor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39578"/>
                  </a:ext>
                </a:extLst>
              </a:tr>
              <a:tr h="284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Peran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95453"/>
                  </a:ext>
                </a:extLst>
              </a:tr>
              <a:tr h="284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 err="1">
                          <a:effectLst/>
                        </a:rPr>
                        <a:t>Tanggal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Pelaksanaan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02834"/>
                  </a:ext>
                </a:extLst>
              </a:tr>
              <a:tr h="28409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62201"/>
                  </a:ext>
                </a:extLst>
              </a:tr>
              <a:tr h="28409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 err="1">
                          <a:effectLst/>
                        </a:rPr>
                        <a:t>Pilihlah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skala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sesuai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dengan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dokumen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kurikulum</a:t>
                      </a:r>
                      <a:r>
                        <a:rPr lang="en-ID" sz="1600" b="0" dirty="0">
                          <a:effectLst/>
                        </a:rPr>
                        <a:t> yang </a:t>
                      </a:r>
                      <a:r>
                        <a:rPr lang="en-ID" sz="1600" b="0" dirty="0" err="1">
                          <a:effectLst/>
                        </a:rPr>
                        <a:t>direview</a:t>
                      </a:r>
                      <a:r>
                        <a:rPr lang="en-ID" sz="1600" b="0" dirty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619375"/>
                  </a:ext>
                </a:extLst>
              </a:tr>
              <a:tr h="28409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Skala 1: </a:t>
                      </a:r>
                      <a:r>
                        <a:rPr lang="en-ID" sz="1600" b="0" dirty="0" err="1">
                          <a:effectLst/>
                        </a:rPr>
                        <a:t>Tidak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ada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dokumen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kurikulum</a:t>
                      </a:r>
                      <a:r>
                        <a:rPr lang="en-ID" sz="1600" b="0" dirty="0">
                          <a:effectLst/>
                        </a:rPr>
                        <a:t> yang </a:t>
                      </a:r>
                      <a:r>
                        <a:rPr lang="en-ID" sz="1600" b="0" dirty="0" err="1">
                          <a:effectLst/>
                        </a:rPr>
                        <a:t>disajikan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52333"/>
                  </a:ext>
                </a:extLst>
              </a:tr>
              <a:tr h="28409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Skala 2: </a:t>
                      </a:r>
                      <a:r>
                        <a:rPr lang="en-ID" sz="1600" b="0" dirty="0" err="1">
                          <a:effectLst/>
                        </a:rPr>
                        <a:t>Terdapat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dokumen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kurikulum</a:t>
                      </a:r>
                      <a:r>
                        <a:rPr lang="en-ID" sz="1600" b="0" dirty="0">
                          <a:effectLst/>
                        </a:rPr>
                        <a:t> yang </a:t>
                      </a:r>
                      <a:r>
                        <a:rPr lang="en-ID" sz="1600" b="0" dirty="0" err="1">
                          <a:effectLst/>
                        </a:rPr>
                        <a:t>tidak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lengkap</a:t>
                      </a:r>
                      <a:r>
                        <a:rPr lang="en-ID" sz="1600" b="0" dirty="0">
                          <a:effectLst/>
                        </a:rPr>
                        <a:t>, </a:t>
                      </a:r>
                      <a:r>
                        <a:rPr lang="en-ID" sz="1600" b="0" dirty="0" err="1">
                          <a:effectLst/>
                        </a:rPr>
                        <a:t>belum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mencapai</a:t>
                      </a:r>
                      <a:r>
                        <a:rPr lang="en-ID" sz="1600" b="0" dirty="0">
                          <a:effectLst/>
                        </a:rPr>
                        <a:t> 50%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011570"/>
                  </a:ext>
                </a:extLst>
              </a:tr>
              <a:tr h="28409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Skala 3: </a:t>
                      </a:r>
                      <a:r>
                        <a:rPr lang="en-ID" sz="1600" b="0" dirty="0" err="1">
                          <a:effectLst/>
                        </a:rPr>
                        <a:t>Terdapat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dokumen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kurikulum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namun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tidak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lengkap</a:t>
                      </a:r>
                      <a:r>
                        <a:rPr lang="en-ID" sz="1600" b="0" dirty="0">
                          <a:effectLst/>
                        </a:rPr>
                        <a:t>, </a:t>
                      </a:r>
                      <a:r>
                        <a:rPr lang="en-ID" sz="1600" b="0" dirty="0" err="1">
                          <a:effectLst/>
                        </a:rPr>
                        <a:t>belum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mencapai</a:t>
                      </a:r>
                      <a:r>
                        <a:rPr lang="en-ID" sz="1600" b="0" dirty="0">
                          <a:effectLst/>
                        </a:rPr>
                        <a:t> 90%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541944"/>
                  </a:ext>
                </a:extLst>
              </a:tr>
              <a:tr h="28409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Skala 4: </a:t>
                      </a:r>
                      <a:r>
                        <a:rPr lang="en-ID" sz="1600" b="0" dirty="0" err="1">
                          <a:effectLst/>
                        </a:rPr>
                        <a:t>Dokumen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kurikulum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disajikan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secara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lengkap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97263"/>
                  </a:ext>
                </a:extLst>
              </a:tr>
              <a:tr h="42160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95373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8F71CC1-E038-4D9B-816F-AA689A3A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743" y="43934"/>
            <a:ext cx="17857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0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8D7E7-920E-4BD6-A62E-4C68CC7B78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PROFIL LULUSAN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D11AE5AB-E619-4227-A32B-CC68F2018002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621280" y="1447800"/>
            <a:ext cx="699516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7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17D15E-64EE-496A-9BC5-4FC71ED826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INSTRUMEN</a:t>
            </a:r>
          </a:p>
          <a:p>
            <a:r>
              <a:rPr lang="en-US" sz="2800" dirty="0"/>
              <a:t>CAPAIAN PEMBELAJARAN LULUSAN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6433DC7C-3823-414C-B374-22C3F364F8F1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438400" y="1493520"/>
            <a:ext cx="7178040" cy="48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8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E8C15-23AC-468C-8D2C-F0AC627A7F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INSTRUMEN BAHAN KAJIAN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0CCCBA8F-8C67-48E4-A55E-C9C7FF1021CF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529840" y="1493520"/>
            <a:ext cx="720852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E8A27A-059B-4825-B845-EB7C5E75E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INSTRUMEN </a:t>
            </a:r>
          </a:p>
          <a:p>
            <a:r>
              <a:rPr lang="en-US" sz="2800" dirty="0"/>
              <a:t>MATA KULIAH EXISTING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DC2BBDFD-7A18-491F-992A-60F6E05EAA51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575560" y="1371600"/>
            <a:ext cx="7254240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E4890-113D-4967-8931-538F41E8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INSTRUMEN MATA KULIAH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A77A582A-2B83-4AB3-945E-A8BE50A0C216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346960" y="1447800"/>
            <a:ext cx="745236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EF8FE-EF8B-4BE8-8FD5-45DA004070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INSTRUMEN RPS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7875DB2E-9468-44A4-9E39-5FA5FD5624EC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468880" y="1432560"/>
            <a:ext cx="7299960" cy="48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0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89ADBD-19D4-4F6A-BB2B-22C5AE08D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INSTRUMEN </a:t>
            </a:r>
          </a:p>
          <a:p>
            <a:r>
              <a:rPr lang="en-US" sz="2800" dirty="0"/>
              <a:t>STRATEGI PENCAPAIAN CPL</a:t>
            </a:r>
          </a:p>
        </p:txBody>
      </p:sp>
      <p:pic>
        <p:nvPicPr>
          <p:cNvPr id="7" name="Table Placeholder 6">
            <a:extLst>
              <a:ext uri="{FF2B5EF4-FFF2-40B4-BE49-F238E27FC236}">
                <a16:creationId xmlns:a16="http://schemas.microsoft.com/office/drawing/2014/main" id="{D224269B-16B1-4F07-B30C-D6EA28129938}"/>
              </a:ext>
            </a:extLst>
          </p:cNvPr>
          <p:cNvPicPr>
            <a:picLocks noGrp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2392680" y="1447800"/>
            <a:ext cx="766572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C738E-3779-47C6-ABC0-92053BAE0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D" dirty="0"/>
              <a:t>HASIL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0324A-FB4D-4CCD-BFE4-0C0D4B0474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937B8-9367-476C-B419-A2C618CF64C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C60DB0-D193-4DE5-90C0-9E91B768BD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D" sz="3200" dirty="0">
                <a:latin typeface="Arial Black" panose="020B0A04020102020204" pitchFamily="34" charset="0"/>
              </a:rPr>
              <a:t>PROGRAM STUDI SARJANA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BE0750-3596-45EC-BC41-D76BDF5F3F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2290" name="Picture 2" descr="Masih Pandemi Covid-19, UNS Surakarta Berikan Bantuan Keringanan Biaya UKT  Bagi Mahasiswa - Tribunnews.com Mobile">
            <a:extLst>
              <a:ext uri="{FF2B5EF4-FFF2-40B4-BE49-F238E27FC236}">
                <a16:creationId xmlns:a16="http://schemas.microsoft.com/office/drawing/2014/main" id="{CB79BA88-0653-40D0-A158-95294D737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8" y="2301880"/>
            <a:ext cx="24574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4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7F9E8-7AC9-4463-863C-B36002A9D1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AGRIBISNIS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CCA63A4F-78FD-47E0-8D11-F3FC6312D8AE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253664699"/>
              </p:ext>
            </p:extLst>
          </p:nvPr>
        </p:nvGraphicFramePr>
        <p:xfrm>
          <a:off x="628653" y="1859280"/>
          <a:ext cx="5467347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66DBCA-18EE-48E6-AC17-6186B65E8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081487"/>
              </p:ext>
            </p:extLst>
          </p:nvPr>
        </p:nvGraphicFramePr>
        <p:xfrm>
          <a:off x="1576553" y="1859279"/>
          <a:ext cx="5959364" cy="430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F22029-85B2-4A5D-B35E-ED37F2C4A680}"/>
              </a:ext>
            </a:extLst>
          </p:cNvPr>
          <p:cNvSpPr txBox="1"/>
          <p:nvPr/>
        </p:nvSpPr>
        <p:spPr>
          <a:xfrm rot="10800000" flipV="1">
            <a:off x="7915867" y="3719409"/>
            <a:ext cx="3337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83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B3B63-F69F-4265-9BE9-044759493D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AGROTEKNOLOGI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B8A4C5B2-1589-476E-B959-22242DA42C2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512616679"/>
              </p:ext>
            </p:extLst>
          </p:nvPr>
        </p:nvGraphicFramePr>
        <p:xfrm>
          <a:off x="2419186" y="1570789"/>
          <a:ext cx="4694513" cy="448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96318C-62A4-411A-B454-B28E52D7F2F1}"/>
              </a:ext>
            </a:extLst>
          </p:cNvPr>
          <p:cNvSpPr txBox="1"/>
          <p:nvPr/>
        </p:nvSpPr>
        <p:spPr>
          <a:xfrm>
            <a:off x="7425558" y="2798379"/>
            <a:ext cx="38641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          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dicek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apakalah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ditetapkan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telah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melampaui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nasional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2552B6-0B16-48B8-A317-20E0B9423B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INSTRUMEN (TRACER STUDY)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131D9F92-F905-44A1-A7BB-914E898072B1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87528395"/>
              </p:ext>
            </p:extLst>
          </p:nvPr>
        </p:nvGraphicFramePr>
        <p:xfrm>
          <a:off x="1859280" y="1064764"/>
          <a:ext cx="9067798" cy="5626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9598">
                  <a:extLst>
                    <a:ext uri="{9D8B030D-6E8A-4147-A177-3AD203B41FA5}">
                      <a16:colId xmlns:a16="http://schemas.microsoft.com/office/drawing/2014/main" val="3015891373"/>
                    </a:ext>
                  </a:extLst>
                </a:gridCol>
                <a:gridCol w="326768">
                  <a:extLst>
                    <a:ext uri="{9D8B030D-6E8A-4147-A177-3AD203B41FA5}">
                      <a16:colId xmlns:a16="http://schemas.microsoft.com/office/drawing/2014/main" val="4014402206"/>
                    </a:ext>
                  </a:extLst>
                </a:gridCol>
                <a:gridCol w="326768">
                  <a:extLst>
                    <a:ext uri="{9D8B030D-6E8A-4147-A177-3AD203B41FA5}">
                      <a16:colId xmlns:a16="http://schemas.microsoft.com/office/drawing/2014/main" val="3047961154"/>
                    </a:ext>
                  </a:extLst>
                </a:gridCol>
                <a:gridCol w="326768">
                  <a:extLst>
                    <a:ext uri="{9D8B030D-6E8A-4147-A177-3AD203B41FA5}">
                      <a16:colId xmlns:a16="http://schemas.microsoft.com/office/drawing/2014/main" val="2125867691"/>
                    </a:ext>
                  </a:extLst>
                </a:gridCol>
                <a:gridCol w="543948">
                  <a:extLst>
                    <a:ext uri="{9D8B030D-6E8A-4147-A177-3AD203B41FA5}">
                      <a16:colId xmlns:a16="http://schemas.microsoft.com/office/drawing/2014/main" val="3509818592"/>
                    </a:ext>
                  </a:extLst>
                </a:gridCol>
                <a:gridCol w="543948">
                  <a:extLst>
                    <a:ext uri="{9D8B030D-6E8A-4147-A177-3AD203B41FA5}">
                      <a16:colId xmlns:a16="http://schemas.microsoft.com/office/drawing/2014/main" val="32133019"/>
                    </a:ext>
                  </a:extLst>
                </a:gridCol>
              </a:tblGrid>
              <a:tr h="376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Skala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591292"/>
                  </a:ext>
                </a:extLst>
              </a:tr>
              <a:tr h="1817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Instrumen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Ket.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7869808"/>
                  </a:ext>
                </a:extLst>
              </a:tr>
              <a:tr h="181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4993345"/>
                  </a:ext>
                </a:extLst>
              </a:tr>
              <a:tr h="212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1.1. Masa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tunggu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lulusan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mengacu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Dokumen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Tracer Study.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502127"/>
                  </a:ext>
                </a:extLst>
              </a:tr>
              <a:tr h="665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1.2.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Pendapat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pengguna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mengenai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hasil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penilaian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alumni dan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pengguna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mengenai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kesesuaian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pembelajaran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kemutakhiran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IPTEKS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mengacu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Dokumen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Tracer Study.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36622202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1.3.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Pendapat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stakeholder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mengenai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mendukung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profesi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lulusan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mengacu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Dokumen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Tracer Study.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49417460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1.4.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Penjelasan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kontribusi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alumni dan stakeholders/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pengguna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terhadap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pengembangan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substansi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penyajian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, dan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bahasa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mengacu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Dokumen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Tracer Study.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9097624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1.5. CPL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prodi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berjalan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(existing)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sesuai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deskriptor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KKNI dan SN DIKTI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serta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profil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lulusan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8845337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1.6. Mata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kuliah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berjalan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(existing)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sesuai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standar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isi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dan proses SN DIKTI dan SPT,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serta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CPL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prodi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bahan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kajian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2780129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1.7.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Perangkat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pembelajaran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RPS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berjalan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(existing)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sesuai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standar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isi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dan proses SN DIKTI dan SPT,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panduan-panduan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serta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mata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kuliah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9150248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1.8.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Dosen-Tendik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memiliki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kualifikasi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kecukupan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sesuai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UU No. 12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Tahun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2012 dan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dicantumkan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berjalan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(existing).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6476405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1.9.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Sumber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fasilitas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belajar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dijelaskan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berjalan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(existing)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sesuai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SN DIKTI dan SPT.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7430156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1.10.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Dokumen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berjalan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(existing)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menjelaskan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pelaksanaan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pembelajaran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yang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sesuai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dengan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SN DIKTI, SPMI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Perguruan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Tinggi, dan RPS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mata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kuliah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6025043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1.11.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Capaian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pelaksanaan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kurikulum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berjalan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(existing)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dijelaskan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melalui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pemenuhan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 CPL dan masa </a:t>
                      </a:r>
                      <a:r>
                        <a:rPr lang="en-ID" sz="1200" b="0" dirty="0" err="1">
                          <a:solidFill>
                            <a:schemeClr val="bg1"/>
                          </a:solidFill>
                          <a:effectLst/>
                        </a:rPr>
                        <a:t>studi</a:t>
                      </a:r>
                      <a:r>
                        <a:rPr lang="en-ID" sz="12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183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97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2F6309-DEEB-4565-AEB1-23CAC0F8B5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AKUNTANSI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641DFF96-C4DB-4CC4-B448-BC3B418A61BA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88770998"/>
              </p:ext>
            </p:extLst>
          </p:nvPr>
        </p:nvGraphicFramePr>
        <p:xfrm>
          <a:off x="666882" y="1521900"/>
          <a:ext cx="6456504" cy="467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A95170-C824-4ED5-8183-312410E12F0D}"/>
              </a:ext>
            </a:extLst>
          </p:cNvPr>
          <p:cNvSpPr txBox="1"/>
          <p:nvPr/>
        </p:nvSpPr>
        <p:spPr>
          <a:xfrm>
            <a:off x="6934200" y="3650946"/>
            <a:ext cx="4251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13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B9264-328E-4729-8421-6CAC8D0A0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ARSITEKTUR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93CAF9E-F69F-487A-AAB7-4DED9C49C92C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38127668"/>
              </p:ext>
            </p:extLst>
          </p:nvPr>
        </p:nvGraphicFramePr>
        <p:xfrm>
          <a:off x="1342424" y="1719493"/>
          <a:ext cx="5221287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7D35EE-9D8C-40D9-8D6A-0C1FFD682A5B}"/>
              </a:ext>
            </a:extLst>
          </p:cNvPr>
          <p:cNvSpPr txBox="1"/>
          <p:nvPr/>
        </p:nvSpPr>
        <p:spPr>
          <a:xfrm>
            <a:off x="6477002" y="3321016"/>
            <a:ext cx="5029200" cy="2186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 peta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dipetakan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dipilih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memang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dimaksudkan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oleh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baik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jika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strategi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pencapaian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CPL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berikut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rumus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pengukuran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CPL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penilaian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mendapat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nilai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akhir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mahasiswa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40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BF8B7-DBD7-467E-9A16-B9274D864C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BIOLOGI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0CB808A-7093-4690-BE3F-6D1AD7855E0B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923148896"/>
              </p:ext>
            </p:extLst>
          </p:nvPr>
        </p:nvGraphicFramePr>
        <p:xfrm>
          <a:off x="1160342" y="1713394"/>
          <a:ext cx="6249451" cy="443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8C0224-44B5-4C01-B52F-D6E465001EE4}"/>
              </a:ext>
            </a:extLst>
          </p:cNvPr>
          <p:cNvSpPr txBox="1"/>
          <p:nvPr/>
        </p:nvSpPr>
        <p:spPr>
          <a:xfrm rot="10800000" flipV="1">
            <a:off x="7162800" y="3429000"/>
            <a:ext cx="4389120" cy="124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studynya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nya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21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FA1B32-6694-4124-A237-F631A0E8F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BIMBINGAN KONSELING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E9B1149-ECAE-4E07-8261-B70FC9FBB989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781951796"/>
              </p:ext>
            </p:extLst>
          </p:nvPr>
        </p:nvGraphicFramePr>
        <p:xfrm>
          <a:off x="1499553" y="2012205"/>
          <a:ext cx="4596447" cy="413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CECFE7-CCDE-44A8-8CE4-E13E0FA3073F}"/>
              </a:ext>
            </a:extLst>
          </p:cNvPr>
          <p:cNvSpPr txBox="1"/>
          <p:nvPr/>
        </p:nvSpPr>
        <p:spPr>
          <a:xfrm>
            <a:off x="6574220" y="3041037"/>
            <a:ext cx="49167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Tracer Study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diacu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existing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sehingga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desain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sesuai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kebutuhan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pengguna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ek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kembali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sbg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konsultan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(BK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konsultan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entreperneur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konsultasn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harus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mempunyai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sertifikat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kompetensi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S1 BK) lulus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mendapatkan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sertifikat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berjalan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(existing)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melalui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pemenuhan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berjalan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(existing)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dosen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tendik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9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CB3474-CC1E-48FA-8A4D-3B12EDCA50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DESAIN INTERIOR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C2A558C-877D-47AC-9A68-7A58D5B48D43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042906468"/>
              </p:ext>
            </p:extLst>
          </p:nvPr>
        </p:nvGraphicFramePr>
        <p:xfrm>
          <a:off x="1495622" y="1412617"/>
          <a:ext cx="4358640" cy="483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F9551F-D425-4132-BEA8-F4C15B668626}"/>
              </a:ext>
            </a:extLst>
          </p:cNvPr>
          <p:cNvSpPr txBox="1"/>
          <p:nvPr/>
        </p:nvSpPr>
        <p:spPr>
          <a:xfrm>
            <a:off x="6337739" y="3020574"/>
            <a:ext cx="58542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indent="-284163"/>
            <a:r>
              <a:rPr lang="en-US" sz="1400" dirty="0"/>
              <a:t>Saran:</a:t>
            </a:r>
          </a:p>
          <a:p>
            <a:pPr marL="284163" indent="-284163"/>
            <a:r>
              <a:rPr lang="en-US" sz="1400" dirty="0"/>
              <a:t>1.	Data tracer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blm</a:t>
            </a:r>
            <a:r>
              <a:rPr lang="en-US" sz="1400" dirty="0"/>
              <a:t> </a:t>
            </a:r>
            <a:r>
              <a:rPr lang="en-US" sz="1400" dirty="0" err="1"/>
              <a:t>lengkap</a:t>
            </a:r>
            <a:r>
              <a:rPr lang="en-US" sz="1400" dirty="0"/>
              <a:t>: Masa </a:t>
            </a:r>
            <a:r>
              <a:rPr lang="en-US" sz="1400" dirty="0" err="1"/>
              <a:t>tunggu</a:t>
            </a:r>
            <a:r>
              <a:rPr lang="en-US" sz="1400" dirty="0"/>
              <a:t> </a:t>
            </a:r>
            <a:r>
              <a:rPr lang="en-US" sz="1400" dirty="0" err="1"/>
              <a:t>lulusan</a:t>
            </a:r>
            <a:endParaRPr lang="en-US" sz="1400" dirty="0"/>
          </a:p>
          <a:p>
            <a:pPr marL="284163" indent="-284163"/>
            <a:r>
              <a:rPr lang="en-US" sz="1400" dirty="0"/>
              <a:t>2.	CPL Prodi </a:t>
            </a:r>
            <a:r>
              <a:rPr lang="en-US" sz="1400" dirty="0" err="1"/>
              <a:t>mohon</a:t>
            </a:r>
            <a:r>
              <a:rPr lang="en-US" sz="1400" dirty="0"/>
              <a:t> </a:t>
            </a:r>
            <a:r>
              <a:rPr lang="en-US" sz="1400" dirty="0" err="1"/>
              <a:t>diuraikan</a:t>
            </a:r>
            <a:r>
              <a:rPr lang="en-US" sz="1400" dirty="0"/>
              <a:t> </a:t>
            </a:r>
          </a:p>
          <a:p>
            <a:pPr marL="284163" indent="-284163"/>
            <a:r>
              <a:rPr lang="en-US" sz="1400" dirty="0"/>
              <a:t>3.	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pembelajaran</a:t>
            </a:r>
            <a:r>
              <a:rPr lang="en-US" sz="1400" dirty="0"/>
              <a:t> RPS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lengkap</a:t>
            </a:r>
            <a:endParaRPr lang="en-US" sz="1400" dirty="0"/>
          </a:p>
          <a:p>
            <a:pPr marL="284163" indent="-284163"/>
            <a:r>
              <a:rPr lang="en-US" sz="1400" dirty="0"/>
              <a:t>4.	Belum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kualifikasi</a:t>
            </a:r>
            <a:r>
              <a:rPr lang="en-US" sz="1400" dirty="0"/>
              <a:t> </a:t>
            </a:r>
            <a:r>
              <a:rPr lang="en-US" sz="1400" dirty="0" err="1"/>
              <a:t>Dosen</a:t>
            </a:r>
            <a:r>
              <a:rPr lang="en-US" sz="1400" dirty="0"/>
              <a:t>/</a:t>
            </a:r>
            <a:r>
              <a:rPr lang="en-US" sz="1400" dirty="0" err="1"/>
              <a:t>Tendik</a:t>
            </a:r>
            <a:endParaRPr lang="en-US" sz="1400" dirty="0"/>
          </a:p>
          <a:p>
            <a:pPr marL="284163" indent="-284163"/>
            <a:r>
              <a:rPr lang="en-US" sz="1400" dirty="0"/>
              <a:t>5.	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kajian</a:t>
            </a:r>
            <a:r>
              <a:rPr lang="en-US" sz="1400" dirty="0"/>
              <a:t> </a:t>
            </a:r>
            <a:r>
              <a:rPr lang="en-US" sz="1400" dirty="0" err="1"/>
              <a:t>blm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prinsip</a:t>
            </a:r>
            <a:r>
              <a:rPr lang="en-US" sz="1400" dirty="0"/>
              <a:t> learning skill 9C</a:t>
            </a:r>
          </a:p>
          <a:p>
            <a:pPr marL="284163" indent="-284163"/>
            <a:r>
              <a:rPr lang="en-US" sz="1400" dirty="0"/>
              <a:t>6.	</a:t>
            </a:r>
            <a:r>
              <a:rPr lang="en-US" sz="1400" dirty="0" err="1"/>
              <a:t>Kesesuaian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kuliah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CPL pada </a:t>
            </a:r>
            <a:r>
              <a:rPr lang="en-US" sz="1400" dirty="0" err="1"/>
              <a:t>kurikulum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lengkap</a:t>
            </a:r>
            <a:endParaRPr lang="en-US" sz="1400" dirty="0"/>
          </a:p>
          <a:p>
            <a:pPr marL="284163" indent="-284163"/>
            <a:r>
              <a:rPr lang="en-US" sz="1400" dirty="0"/>
              <a:t>7.	Mohon di </a:t>
            </a:r>
            <a:r>
              <a:rPr lang="en-US" sz="1400" dirty="0" err="1"/>
              <a:t>cek</a:t>
            </a:r>
            <a:r>
              <a:rPr lang="en-US" sz="1400" dirty="0"/>
              <a:t> </a:t>
            </a:r>
            <a:r>
              <a:rPr lang="en-US" sz="1400" dirty="0" err="1"/>
              <a:t>Distribusi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 </a:t>
            </a:r>
            <a:r>
              <a:rPr lang="en-US" sz="1400" dirty="0" err="1"/>
              <a:t>kuliah</a:t>
            </a:r>
            <a:endParaRPr lang="en-US" sz="1400" dirty="0"/>
          </a:p>
          <a:p>
            <a:pPr marL="284163" indent="-284163"/>
            <a:r>
              <a:rPr lang="en-US" sz="1400" dirty="0"/>
              <a:t>8.	Strategi </a:t>
            </a:r>
            <a:r>
              <a:rPr lang="en-US" sz="1400" dirty="0" err="1"/>
              <a:t>pemenuhan</a:t>
            </a:r>
            <a:r>
              <a:rPr lang="en-US" sz="1400" dirty="0"/>
              <a:t> CPL: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lengkap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5185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73CA86-9412-44E5-9400-4D85B526C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DESAIN KOMUNIKASI VISUAL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D69FC53-008D-49B1-92BE-15E95FA8BC93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740272540"/>
              </p:ext>
            </p:extLst>
          </p:nvPr>
        </p:nvGraphicFramePr>
        <p:xfrm>
          <a:off x="1529255" y="1874519"/>
          <a:ext cx="5076497" cy="438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774387-4E07-4B5E-91B5-E04E69164597}"/>
              </a:ext>
            </a:extLst>
          </p:cNvPr>
          <p:cNvSpPr txBox="1"/>
          <p:nvPr/>
        </p:nvSpPr>
        <p:spPr>
          <a:xfrm>
            <a:off x="7254240" y="3707858"/>
            <a:ext cx="387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komponen-komponen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tersedia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 dan RPS.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terimakasih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02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01703E-ADFA-4282-BA9A-C77FC622E3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EKONOMI PEMBANGUNAN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5C5639B-8472-4EB2-B182-72622F94A2BF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457695442"/>
              </p:ext>
            </p:extLst>
          </p:nvPr>
        </p:nvGraphicFramePr>
        <p:xfrm>
          <a:off x="460616" y="1763635"/>
          <a:ext cx="5044440" cy="416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F100B3-3EC4-4D32-A978-BDF3DA3E8B0A}"/>
              </a:ext>
            </a:extLst>
          </p:cNvPr>
          <p:cNvSpPr txBox="1"/>
          <p:nvPr/>
        </p:nvSpPr>
        <p:spPr>
          <a:xfrm>
            <a:off x="6096000" y="2841416"/>
            <a:ext cx="56353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	Mohon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identitas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prodi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	Masa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tunggu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dijelaskan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	Mohon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dijelaskan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dan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kesesuaiannya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KKNI dan KPT</a:t>
            </a: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	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Uraikan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	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Uraikan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	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kajian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prinsip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learning skill 9C,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literasi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dan life skill</a:t>
            </a: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	RPS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sesuai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jumlah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8.	Cek Kembali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Distribusi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9.	Strategi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pemenuhan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tapi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10.	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Rancangan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fokus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MBKM </a:t>
            </a:r>
          </a:p>
        </p:txBody>
      </p:sp>
    </p:spTree>
    <p:extLst>
      <p:ext uri="{BB962C8B-B14F-4D97-AF65-F5344CB8AC3E}">
        <p14:creationId xmlns:p14="http://schemas.microsoft.com/office/powerpoint/2010/main" val="442266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E262B-D0F1-4FCB-9A7E-5DDF9E6A2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FISIKA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607DB293-AD9E-4FFC-8AFD-26B1E69C84A1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535594282"/>
              </p:ext>
            </p:extLst>
          </p:nvPr>
        </p:nvGraphicFramePr>
        <p:xfrm>
          <a:off x="874713" y="2055297"/>
          <a:ext cx="4483734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09B48F-7393-4A93-81EC-49EE737EEEF0}"/>
              </a:ext>
            </a:extLst>
          </p:cNvPr>
          <p:cNvSpPr txBox="1"/>
          <p:nvPr/>
        </p:nvSpPr>
        <p:spPr>
          <a:xfrm>
            <a:off x="5358447" y="3429000"/>
            <a:ext cx="59588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dicek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ditetapkan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melampaui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nasional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9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8E50D-2C6A-4CEC-BCE7-293AE0ED30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ILMU TANAH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960F6DE-6E6B-4BF7-8989-F2E79064780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091999724"/>
              </p:ext>
            </p:extLst>
          </p:nvPr>
        </p:nvGraphicFramePr>
        <p:xfrm>
          <a:off x="365760" y="1981199"/>
          <a:ext cx="4703127" cy="405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379DD5-7224-482E-AAA9-FE42D1A73BA0}"/>
              </a:ext>
            </a:extLst>
          </p:cNvPr>
          <p:cNvSpPr txBox="1"/>
          <p:nvPr/>
        </p:nvSpPr>
        <p:spPr>
          <a:xfrm>
            <a:off x="5583875" y="3017520"/>
            <a:ext cx="61722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dicek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ditetapkan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melampaui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nasional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83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B3DD6E-E96A-422F-8AB5-6D008B4CED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ILMU SEJARAH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FB0972C-5013-4AF1-B3B6-4988A1B1DEC1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773524571"/>
              </p:ext>
            </p:extLst>
          </p:nvPr>
        </p:nvGraphicFramePr>
        <p:xfrm>
          <a:off x="783273" y="1686910"/>
          <a:ext cx="4954907" cy="418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F8EBCB0-AE2F-447C-85FB-745A30138D8C}"/>
              </a:ext>
            </a:extLst>
          </p:cNvPr>
          <p:cNvSpPr txBox="1"/>
          <p:nvPr/>
        </p:nvSpPr>
        <p:spPr>
          <a:xfrm>
            <a:off x="6566533" y="3688080"/>
            <a:ext cx="4954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diperbaiki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lihat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panduan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KPT UNS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tahun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2020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sebaran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2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8CF908-C9E8-4BEA-904A-A6D6F327F3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7520" y="298007"/>
            <a:ext cx="6095999" cy="766757"/>
          </a:xfrm>
        </p:spPr>
        <p:txBody>
          <a:bodyPr/>
          <a:lstStyle/>
          <a:p>
            <a:r>
              <a:rPr lang="en-US" sz="2400" dirty="0"/>
              <a:t>INSTRUMEN</a:t>
            </a:r>
          </a:p>
          <a:p>
            <a:r>
              <a:rPr lang="en-US" sz="2400" dirty="0"/>
              <a:t>(LANDASAN PENGEMBANGAN KURIKULUM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08B3A13-EC79-4C4B-9D33-E442418C1668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875754940"/>
              </p:ext>
            </p:extLst>
          </p:nvPr>
        </p:nvGraphicFramePr>
        <p:xfrm>
          <a:off x="1295400" y="1737360"/>
          <a:ext cx="10500361" cy="4465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4314">
                  <a:extLst>
                    <a:ext uri="{9D8B030D-6E8A-4147-A177-3AD203B41FA5}">
                      <a16:colId xmlns:a16="http://schemas.microsoft.com/office/drawing/2014/main" val="2949635888"/>
                    </a:ext>
                  </a:extLst>
                </a:gridCol>
                <a:gridCol w="387677">
                  <a:extLst>
                    <a:ext uri="{9D8B030D-6E8A-4147-A177-3AD203B41FA5}">
                      <a16:colId xmlns:a16="http://schemas.microsoft.com/office/drawing/2014/main" val="3170918248"/>
                    </a:ext>
                  </a:extLst>
                </a:gridCol>
                <a:gridCol w="387677">
                  <a:extLst>
                    <a:ext uri="{9D8B030D-6E8A-4147-A177-3AD203B41FA5}">
                      <a16:colId xmlns:a16="http://schemas.microsoft.com/office/drawing/2014/main" val="905606860"/>
                    </a:ext>
                  </a:extLst>
                </a:gridCol>
                <a:gridCol w="387677">
                  <a:extLst>
                    <a:ext uri="{9D8B030D-6E8A-4147-A177-3AD203B41FA5}">
                      <a16:colId xmlns:a16="http://schemas.microsoft.com/office/drawing/2014/main" val="1171103604"/>
                    </a:ext>
                  </a:extLst>
                </a:gridCol>
                <a:gridCol w="387677">
                  <a:extLst>
                    <a:ext uri="{9D8B030D-6E8A-4147-A177-3AD203B41FA5}">
                      <a16:colId xmlns:a16="http://schemas.microsoft.com/office/drawing/2014/main" val="4016109332"/>
                    </a:ext>
                  </a:extLst>
                </a:gridCol>
                <a:gridCol w="645339">
                  <a:extLst>
                    <a:ext uri="{9D8B030D-6E8A-4147-A177-3AD203B41FA5}">
                      <a16:colId xmlns:a16="http://schemas.microsoft.com/office/drawing/2014/main" val="3581622195"/>
                    </a:ext>
                  </a:extLst>
                </a:gridCol>
              </a:tblGrid>
              <a:tr h="1177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2.1. </a:t>
                      </a:r>
                      <a:r>
                        <a:rPr lang="en-ID" sz="1400" b="0" dirty="0" err="1">
                          <a:effectLst/>
                        </a:rPr>
                        <a:t>Pengembangan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berlandaskan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fondasi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kuat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secara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filosofis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yakni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pengetahuan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dikaji</a:t>
                      </a:r>
                      <a:r>
                        <a:rPr lang="en-ID" sz="1400" b="0" dirty="0">
                          <a:effectLst/>
                        </a:rPr>
                        <a:t> dan </a:t>
                      </a:r>
                      <a:r>
                        <a:rPr lang="en-ID" sz="1400" b="0" dirty="0" err="1">
                          <a:effectLst/>
                        </a:rPr>
                        <a:t>dipelajari</a:t>
                      </a:r>
                      <a:r>
                        <a:rPr lang="en-ID" sz="1400" b="0" dirty="0">
                          <a:effectLst/>
                        </a:rPr>
                        <a:t> agar </a:t>
                      </a:r>
                      <a:r>
                        <a:rPr lang="en-ID" sz="1400" b="0" dirty="0" err="1">
                          <a:effectLst/>
                        </a:rPr>
                        <a:t>mahasiswa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memahami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hakikat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hidup</a:t>
                      </a:r>
                      <a:r>
                        <a:rPr lang="en-ID" sz="1400" b="0" dirty="0">
                          <a:effectLst/>
                        </a:rPr>
                        <a:t> dan </a:t>
                      </a:r>
                      <a:r>
                        <a:rPr lang="en-ID" sz="1400" b="0" dirty="0" err="1">
                          <a:effectLst/>
                        </a:rPr>
                        <a:t>memiliki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kemampuan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mampu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meningkatkan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kualitas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hidupnya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baik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secara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individu</a:t>
                      </a:r>
                      <a:r>
                        <a:rPr lang="en-ID" sz="1400" b="0" dirty="0">
                          <a:effectLst/>
                        </a:rPr>
                        <a:t>, </a:t>
                      </a:r>
                      <a:r>
                        <a:rPr lang="en-ID" sz="1400" b="0" dirty="0" err="1">
                          <a:effectLst/>
                        </a:rPr>
                        <a:t>maupun</a:t>
                      </a:r>
                      <a:r>
                        <a:rPr lang="en-ID" sz="1400" b="0" dirty="0">
                          <a:effectLst/>
                        </a:rPr>
                        <a:t> di </a:t>
                      </a:r>
                      <a:r>
                        <a:rPr lang="en-ID" sz="1400" b="0" dirty="0" err="1">
                          <a:effectLst/>
                        </a:rPr>
                        <a:t>masyarakat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821959"/>
                  </a:ext>
                </a:extLst>
              </a:tr>
              <a:tr h="878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2.2. </a:t>
                      </a:r>
                      <a:r>
                        <a:rPr lang="en-ID" sz="1400" b="0" dirty="0" err="1">
                          <a:effectLst/>
                        </a:rPr>
                        <a:t>Pengembangan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berlandaskan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fondasi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kuat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secara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sosiologis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yakni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kegiatan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belajar</a:t>
                      </a:r>
                      <a:r>
                        <a:rPr lang="en-ID" sz="1400" b="0" dirty="0">
                          <a:effectLst/>
                        </a:rPr>
                        <a:t> dan </a:t>
                      </a:r>
                      <a:r>
                        <a:rPr lang="en-ID" sz="1400" b="0" dirty="0" err="1">
                          <a:effectLst/>
                        </a:rPr>
                        <a:t>lingkungan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belajar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positif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bagi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perolehan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pengalaman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pembelajar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relevan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dengan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perkembangan</a:t>
                      </a:r>
                      <a:r>
                        <a:rPr lang="en-ID" sz="1400" b="0" dirty="0">
                          <a:effectLst/>
                        </a:rPr>
                        <a:t> personal dan </a:t>
                      </a:r>
                      <a:r>
                        <a:rPr lang="en-ID" sz="1400" b="0" dirty="0" err="1">
                          <a:effectLst/>
                        </a:rPr>
                        <a:t>sosial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pembelajar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765203"/>
                  </a:ext>
                </a:extLst>
              </a:tr>
              <a:tr h="652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2.3. </a:t>
                      </a:r>
                      <a:r>
                        <a:rPr lang="en-ID" sz="1400" b="0" dirty="0" err="1">
                          <a:effectLst/>
                        </a:rPr>
                        <a:t>Pengembangan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berlandaskan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fondasi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kuat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secara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psikologis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yakni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mampu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memfasilitasi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mahasiswa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belajar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menjadi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manusia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paripurna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205860"/>
                  </a:ext>
                </a:extLst>
              </a:tr>
              <a:tr h="878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2.4. </a:t>
                      </a:r>
                      <a:r>
                        <a:rPr lang="en-ID" sz="1400" b="0" dirty="0" err="1">
                          <a:effectLst/>
                        </a:rPr>
                        <a:t>Pengembangan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berlandaskan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fondasi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kuat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secara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historis</a:t>
                      </a:r>
                      <a:r>
                        <a:rPr lang="en-ID" sz="1400" b="0" dirty="0">
                          <a:effectLst/>
                        </a:rPr>
                        <a:t>, </a:t>
                      </a:r>
                      <a:r>
                        <a:rPr lang="en-ID" sz="1400" b="0" dirty="0" err="1">
                          <a:effectLst/>
                        </a:rPr>
                        <a:t>yakni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memfasilitasi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mahasiswa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belajar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sesuai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dengan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zamannya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memfasilitasi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mahasiswa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belajar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sesuai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dengan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zamannya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2596553"/>
                  </a:ext>
                </a:extLst>
              </a:tr>
              <a:tr h="878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2.5. </a:t>
                      </a:r>
                      <a:r>
                        <a:rPr lang="en-ID" sz="1400" b="0" dirty="0" err="1">
                          <a:effectLst/>
                        </a:rPr>
                        <a:t>Pengembangan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berlandaskan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atas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fondasi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kuat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secara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yuridis</a:t>
                      </a:r>
                      <a:r>
                        <a:rPr lang="en-ID" sz="1400" b="0" dirty="0">
                          <a:effectLst/>
                        </a:rPr>
                        <a:t>, </a:t>
                      </a:r>
                      <a:r>
                        <a:rPr lang="en-ID" sz="1400" b="0" dirty="0" err="1">
                          <a:effectLst/>
                        </a:rPr>
                        <a:t>yakni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landasan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hukum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menjadi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dasar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atau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rujukan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sistem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penjaminan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mutu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perguruan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tinggi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akan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menjamin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pelaksanaan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 dan </a:t>
                      </a:r>
                      <a:r>
                        <a:rPr lang="en-ID" sz="1400" b="0" dirty="0" err="1">
                          <a:effectLst/>
                        </a:rPr>
                        <a:t>tercapainya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tujuan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kurikulum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0900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542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686C5-B4B5-49C5-A57B-754EE4E05F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ILMU LINGKUNGAN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6097D51-5A3C-452C-8F4E-6B8B0C33FC87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177003664"/>
              </p:ext>
            </p:extLst>
          </p:nvPr>
        </p:nvGraphicFramePr>
        <p:xfrm>
          <a:off x="1655379" y="1466194"/>
          <a:ext cx="5297214" cy="419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264BAE-54AB-4D20-8D29-963D1F4E9963}"/>
              </a:ext>
            </a:extLst>
          </p:cNvPr>
          <p:cNvSpPr txBox="1"/>
          <p:nvPr/>
        </p:nvSpPr>
        <p:spPr>
          <a:xfrm>
            <a:off x="7315200" y="3771899"/>
            <a:ext cx="3916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Cek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keterampilan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SNDikti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matriks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hubungan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(S,KU,P,KK)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banyak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CPL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99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9C352-83DD-4FD4-9BA3-4B891FBA53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ILMU TEKNOLOGI PANGAN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7ED9B6AB-D65E-420A-A77A-0D18940A69E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688764508"/>
              </p:ext>
            </p:extLst>
          </p:nvPr>
        </p:nvGraphicFramePr>
        <p:xfrm>
          <a:off x="1697302" y="1552904"/>
          <a:ext cx="5649429" cy="375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2EAC0D-1352-4354-913B-E4EBC55730BF}"/>
              </a:ext>
            </a:extLst>
          </p:cNvPr>
          <p:cNvSpPr txBox="1"/>
          <p:nvPr/>
        </p:nvSpPr>
        <p:spPr>
          <a:xfrm>
            <a:off x="7709338" y="4007411"/>
            <a:ext cx="3644462" cy="128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dosen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tendik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lampiran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highlight>
                <a:srgbClr val="FF0000"/>
              </a:highlight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49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6D45F-5308-432F-A4B8-4189C0E521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INFORMATIKA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D01F4F8-605A-423F-BF59-740C0194EB5E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63691242"/>
              </p:ext>
            </p:extLst>
          </p:nvPr>
        </p:nvGraphicFramePr>
        <p:xfrm>
          <a:off x="1734207" y="1686911"/>
          <a:ext cx="4541520" cy="431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2417C-E252-459C-AD19-62C786472882}"/>
              </a:ext>
            </a:extLst>
          </p:cNvPr>
          <p:cNvSpPr txBox="1"/>
          <p:nvPr/>
        </p:nvSpPr>
        <p:spPr>
          <a:xfrm>
            <a:off x="6659880" y="3260056"/>
            <a:ext cx="48463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9812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Hasil Tracer Study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dilibatkan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pendukung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keberhasilan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analisis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berjalan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agar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menyempurnakan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kebutuhan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masyarakat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pengguna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dan stakeholder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Tambahkan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masa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tunggu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dosen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tendik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Tambahkan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penjelasan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filosofis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sosiaologis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psikologis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 RPS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tanda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tangan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79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5FFBE-E110-483C-A158-938FAC28E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KEBIDANAN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6AFE3F08-38A3-40A9-A8EA-C6ED28B03BF8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815298977"/>
              </p:ext>
            </p:extLst>
          </p:nvPr>
        </p:nvGraphicFramePr>
        <p:xfrm>
          <a:off x="662152" y="1545021"/>
          <a:ext cx="5234151" cy="458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8631B0-1833-47FC-884A-2FA9023B8582}"/>
              </a:ext>
            </a:extLst>
          </p:cNvPr>
          <p:cNvSpPr txBox="1"/>
          <p:nvPr/>
        </p:nvSpPr>
        <p:spPr>
          <a:xfrm>
            <a:off x="6096000" y="3313881"/>
            <a:ext cx="47701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Belum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hasil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Belum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filosofis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sosiologis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psikologis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historis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kajian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mencerminkan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9C, MIT dan FLIPs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Belum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info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existing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dilampirkan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81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0B91E-9F3D-440F-BBE9-B89F45FD4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KEDOKTERAN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201DB18-9A2A-40E5-BC34-EF4A33634557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345840788"/>
              </p:ext>
            </p:extLst>
          </p:nvPr>
        </p:nvGraphicFramePr>
        <p:xfrm>
          <a:off x="1787285" y="1907628"/>
          <a:ext cx="5192637" cy="381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6A0A22-E58A-4554-A357-44E48A45247F}"/>
              </a:ext>
            </a:extLst>
          </p:cNvPr>
          <p:cNvSpPr txBox="1"/>
          <p:nvPr/>
        </p:nvSpPr>
        <p:spPr>
          <a:xfrm>
            <a:off x="6979922" y="3576935"/>
            <a:ext cx="4587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Saran:</a:t>
            </a:r>
          </a:p>
          <a:p>
            <a:r>
              <a:rPr lang="en-US" sz="1600" dirty="0" err="1"/>
              <a:t>Untuk</a:t>
            </a:r>
            <a:r>
              <a:rPr lang="en-US" sz="1600" dirty="0"/>
              <a:t> S1 </a:t>
            </a:r>
            <a:r>
              <a:rPr lang="en-US" sz="1600" dirty="0" err="1"/>
              <a:t>Kedokteran</a:t>
            </a:r>
            <a:r>
              <a:rPr lang="en-US" sz="1600" dirty="0"/>
              <a:t>: </a:t>
            </a:r>
            <a:r>
              <a:rPr lang="en-US" sz="1600" dirty="0" err="1"/>
              <a:t>sebaiknya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 </a:t>
            </a:r>
            <a:r>
              <a:rPr lang="en-US" sz="1600" dirty="0" err="1"/>
              <a:t>dilengkapi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landasan</a:t>
            </a:r>
            <a:r>
              <a:rPr lang="en-US" sz="1600" dirty="0"/>
              <a:t> </a:t>
            </a:r>
            <a:r>
              <a:rPr lang="en-US" sz="1600" dirty="0" err="1"/>
              <a:t>filosofis</a:t>
            </a:r>
            <a:r>
              <a:rPr lang="en-US" sz="1600" dirty="0"/>
              <a:t>, </a:t>
            </a:r>
            <a:r>
              <a:rPr lang="en-US" sz="1600" dirty="0" err="1"/>
              <a:t>psikologis</a:t>
            </a:r>
            <a:r>
              <a:rPr lang="en-US" sz="1600" dirty="0"/>
              <a:t>, </a:t>
            </a:r>
            <a:r>
              <a:rPr lang="en-US" sz="1600" dirty="0" err="1"/>
              <a:t>historis</a:t>
            </a:r>
            <a:r>
              <a:rPr lang="en-US" sz="1600" dirty="0"/>
              <a:t>....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kecukupan</a:t>
            </a:r>
            <a:r>
              <a:rPr lang="en-US" sz="1600" dirty="0"/>
              <a:t> SDM dan </a:t>
            </a:r>
            <a:r>
              <a:rPr lang="en-US" sz="1600" dirty="0" err="1"/>
              <a:t>sarpras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8389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1D769-E88F-42D5-9B74-2F9E184F5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AKUNTANSI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5EA8C2A7-B6A4-4F7F-A0C0-70BC9B18FDC9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18207709"/>
              </p:ext>
            </p:extLst>
          </p:nvPr>
        </p:nvGraphicFramePr>
        <p:xfrm>
          <a:off x="941202" y="1497725"/>
          <a:ext cx="4892038" cy="45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5ED62B-01A4-491E-9467-E801F3847BA4}"/>
              </a:ext>
            </a:extLst>
          </p:cNvPr>
          <p:cNvSpPr txBox="1"/>
          <p:nvPr/>
        </p:nvSpPr>
        <p:spPr>
          <a:xfrm>
            <a:off x="6490335" y="3429000"/>
            <a:ext cx="48920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dilampirkan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asil tracer study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dirumuskan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9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432EC-A261-4E4C-8910-938DFD20E1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PEND.BAHASA DAN SASTRA INDONESIA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BE2DFD52-8048-4D4D-A632-020A0A303C87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270698330"/>
              </p:ext>
            </p:extLst>
          </p:nvPr>
        </p:nvGraphicFramePr>
        <p:xfrm>
          <a:off x="1860331" y="1481960"/>
          <a:ext cx="4332230" cy="450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4CCF07-3A57-4F28-9AF8-1F64D282C5F0}"/>
              </a:ext>
            </a:extLst>
          </p:cNvPr>
          <p:cNvSpPr txBox="1"/>
          <p:nvPr/>
        </p:nvSpPr>
        <p:spPr>
          <a:xfrm>
            <a:off x="6489546" y="3288762"/>
            <a:ext cx="51995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melampirkan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14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B8791-89D8-473B-9F17-8D67984CFF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BHS INGGRIS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D9C6599-3672-4BB5-9D2B-E1926E050EC2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783531133"/>
              </p:ext>
            </p:extLst>
          </p:nvPr>
        </p:nvGraphicFramePr>
        <p:xfrm>
          <a:off x="2340906" y="1751548"/>
          <a:ext cx="5084127" cy="394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8E42DD-7F2D-4174-B6E8-E87640B1C2F6}"/>
              </a:ext>
            </a:extLst>
          </p:cNvPr>
          <p:cNvSpPr txBox="1"/>
          <p:nvPr/>
        </p:nvSpPr>
        <p:spPr>
          <a:xfrm>
            <a:off x="7056120" y="3429000"/>
            <a:ext cx="4465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Tracer study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deskripsi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diperjelas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Sebagian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masih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format lama,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legalisasi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tendik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45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AEEF76-AAC6-4AB3-AB10-BAF5B5E511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PEND.BHS JAWA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6B06DD9-32F9-469F-81A6-D096004E9AF8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564902044"/>
              </p:ext>
            </p:extLst>
          </p:nvPr>
        </p:nvGraphicFramePr>
        <p:xfrm>
          <a:off x="634892" y="1388099"/>
          <a:ext cx="5454869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095B40-5849-419F-8F1A-205092F2E6F6}"/>
              </a:ext>
            </a:extLst>
          </p:cNvPr>
          <p:cNvSpPr txBox="1"/>
          <p:nvPr/>
        </p:nvSpPr>
        <p:spPr>
          <a:xfrm>
            <a:off x="5857873" y="2747209"/>
            <a:ext cx="5943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Saran:</a:t>
            </a: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Masa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tunggu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lulusan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dijelaskan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landasan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pegembangan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kurikulum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filosofis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psikologis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sosiologis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historis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dijelaskan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Belum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penjelasan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tentang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kualifikasi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Dosen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Tendik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Profl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lulusan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mendukung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terbentuknya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wirausaha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CPL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dirumuskan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sesuai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profil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lulusan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namun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bisa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terukur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Penyusunan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kajian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memuat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learning skill 9C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memasukkan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kecakapan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hidup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/life skill</a:t>
            </a: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8.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RPS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dilampirkan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dibuat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Belum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dilampirkan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strategi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pemenuhan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CPL</a:t>
            </a:r>
          </a:p>
          <a:p>
            <a:pPr marL="236538" marR="0" lvl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927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CC4FB-930A-4ED3-AC3E-EF611FA27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KIMIA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095CA7FD-D36A-4110-8FA8-C126D76EFF83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122044396"/>
              </p:ext>
            </p:extLst>
          </p:nvPr>
        </p:nvGraphicFramePr>
        <p:xfrm>
          <a:off x="1773348" y="1813035"/>
          <a:ext cx="5467347" cy="413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340E3D-D001-4D30-B29E-5E6454C6F6A4}"/>
              </a:ext>
            </a:extLst>
          </p:cNvPr>
          <p:cNvSpPr txBox="1"/>
          <p:nvPr/>
        </p:nvSpPr>
        <p:spPr>
          <a:xfrm>
            <a:off x="6791007" y="3545344"/>
            <a:ext cx="4526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diperkuat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juga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terlampir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formatnya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seragam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1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B12DF8-08B1-475D-9A67-D6453FE0B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INSTRUMEN </a:t>
            </a:r>
          </a:p>
          <a:p>
            <a:r>
              <a:rPr lang="en-US" sz="2800" dirty="0"/>
              <a:t>(PROFIL LULUSAN DAN CPL)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5A619ADA-F73A-45CC-B734-D12BAC5F724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76791147"/>
              </p:ext>
            </p:extLst>
          </p:nvPr>
        </p:nvGraphicFramePr>
        <p:xfrm>
          <a:off x="1341120" y="1706880"/>
          <a:ext cx="8945881" cy="4419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4937">
                  <a:extLst>
                    <a:ext uri="{9D8B030D-6E8A-4147-A177-3AD203B41FA5}">
                      <a16:colId xmlns:a16="http://schemas.microsoft.com/office/drawing/2014/main" val="3984954147"/>
                    </a:ext>
                  </a:extLst>
                </a:gridCol>
                <a:gridCol w="330285">
                  <a:extLst>
                    <a:ext uri="{9D8B030D-6E8A-4147-A177-3AD203B41FA5}">
                      <a16:colId xmlns:a16="http://schemas.microsoft.com/office/drawing/2014/main" val="2437273698"/>
                    </a:ext>
                  </a:extLst>
                </a:gridCol>
                <a:gridCol w="330285">
                  <a:extLst>
                    <a:ext uri="{9D8B030D-6E8A-4147-A177-3AD203B41FA5}">
                      <a16:colId xmlns:a16="http://schemas.microsoft.com/office/drawing/2014/main" val="3244865488"/>
                    </a:ext>
                  </a:extLst>
                </a:gridCol>
                <a:gridCol w="330285">
                  <a:extLst>
                    <a:ext uri="{9D8B030D-6E8A-4147-A177-3AD203B41FA5}">
                      <a16:colId xmlns:a16="http://schemas.microsoft.com/office/drawing/2014/main" val="3499935394"/>
                    </a:ext>
                  </a:extLst>
                </a:gridCol>
                <a:gridCol w="330285">
                  <a:extLst>
                    <a:ext uri="{9D8B030D-6E8A-4147-A177-3AD203B41FA5}">
                      <a16:colId xmlns:a16="http://schemas.microsoft.com/office/drawing/2014/main" val="3021475233"/>
                    </a:ext>
                  </a:extLst>
                </a:gridCol>
                <a:gridCol w="549804">
                  <a:extLst>
                    <a:ext uri="{9D8B030D-6E8A-4147-A177-3AD203B41FA5}">
                      <a16:colId xmlns:a16="http://schemas.microsoft.com/office/drawing/2014/main" val="3165003772"/>
                    </a:ext>
                  </a:extLst>
                </a:gridCol>
              </a:tblGrid>
              <a:tr h="332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3.1. Daftar </a:t>
                      </a:r>
                      <a:r>
                        <a:rPr lang="en-ID" sz="1400" b="0" dirty="0" err="1">
                          <a:effectLst/>
                        </a:rPr>
                        <a:t>profil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lulusan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2825726"/>
                  </a:ext>
                </a:extLst>
              </a:tr>
              <a:tr h="332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3.2. </a:t>
                      </a:r>
                      <a:r>
                        <a:rPr lang="en-ID" sz="1400" b="0" dirty="0" err="1">
                          <a:effectLst/>
                        </a:rPr>
                        <a:t>Deskripsi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profil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lulusan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6553021"/>
                  </a:ext>
                </a:extLst>
              </a:tr>
              <a:tr h="332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3.3. </a:t>
                      </a:r>
                      <a:r>
                        <a:rPr lang="en-ID" sz="1400" b="0" dirty="0" err="1">
                          <a:effectLst/>
                        </a:rPr>
                        <a:t>Profil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lulusan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mendukung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kebutuhan</a:t>
                      </a:r>
                      <a:r>
                        <a:rPr lang="en-ID" sz="1400" b="0" dirty="0">
                          <a:effectLst/>
                        </a:rPr>
                        <a:t> dunia </a:t>
                      </a:r>
                      <a:r>
                        <a:rPr lang="en-ID" sz="1400" b="0" dirty="0" err="1">
                          <a:effectLst/>
                        </a:rPr>
                        <a:t>kerja</a:t>
                      </a:r>
                      <a:r>
                        <a:rPr lang="en-ID" sz="1400" b="0" dirty="0">
                          <a:effectLst/>
                        </a:rPr>
                        <a:t>/dunia </a:t>
                      </a:r>
                      <a:r>
                        <a:rPr lang="en-ID" sz="1400" b="0" dirty="0" err="1">
                          <a:effectLst/>
                        </a:rPr>
                        <a:t>usaha</a:t>
                      </a:r>
                      <a:r>
                        <a:rPr lang="en-ID" sz="1400" b="0" dirty="0">
                          <a:effectLst/>
                        </a:rPr>
                        <a:t>/dunia </a:t>
                      </a:r>
                      <a:r>
                        <a:rPr lang="en-ID" sz="1400" b="0" dirty="0" err="1">
                          <a:effectLst/>
                        </a:rPr>
                        <a:t>industri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0901408"/>
                  </a:ext>
                </a:extLst>
              </a:tr>
              <a:tr h="332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3.4. </a:t>
                      </a:r>
                      <a:r>
                        <a:rPr lang="en-ID" sz="1400" b="0" dirty="0" err="1">
                          <a:effectLst/>
                        </a:rPr>
                        <a:t>Profil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lulusan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mendorong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wirausaha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mandiri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4917621"/>
                  </a:ext>
                </a:extLst>
              </a:tr>
              <a:tr h="688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4.1. </a:t>
                      </a:r>
                      <a:r>
                        <a:rPr lang="en-ID" sz="1400" b="0" dirty="0" err="1">
                          <a:effectLst/>
                        </a:rPr>
                        <a:t>Memuat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aspek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sikap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mencakupi</a:t>
                      </a:r>
                      <a:r>
                        <a:rPr lang="en-ID" sz="1400" b="0" dirty="0">
                          <a:effectLst/>
                        </a:rPr>
                        <a:t> KKNI dan </a:t>
                      </a:r>
                      <a:r>
                        <a:rPr lang="en-ID" sz="1400" b="0" dirty="0" err="1">
                          <a:effectLst/>
                        </a:rPr>
                        <a:t>melampaui</a:t>
                      </a:r>
                      <a:r>
                        <a:rPr lang="en-ID" sz="1400" b="0" dirty="0">
                          <a:effectLst/>
                        </a:rPr>
                        <a:t> SN DIKTI </a:t>
                      </a:r>
                      <a:r>
                        <a:rPr lang="en-ID" sz="1400" b="0" dirty="0" err="1">
                          <a:effectLst/>
                        </a:rPr>
                        <a:t>serta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peraturan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lainnya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59009"/>
                  </a:ext>
                </a:extLst>
              </a:tr>
              <a:tr h="688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4.2. </a:t>
                      </a:r>
                      <a:r>
                        <a:rPr lang="en-ID" sz="1400" b="0" dirty="0" err="1">
                          <a:effectLst/>
                        </a:rPr>
                        <a:t>Memuat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aspek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keterampilan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umum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mencakupi</a:t>
                      </a:r>
                      <a:r>
                        <a:rPr lang="en-ID" sz="1400" b="0" dirty="0">
                          <a:effectLst/>
                        </a:rPr>
                        <a:t> KKNI dan </a:t>
                      </a:r>
                      <a:r>
                        <a:rPr lang="en-ID" sz="1400" b="0" dirty="0" err="1">
                          <a:effectLst/>
                        </a:rPr>
                        <a:t>melampaui</a:t>
                      </a:r>
                      <a:r>
                        <a:rPr lang="en-ID" sz="1400" b="0" dirty="0">
                          <a:effectLst/>
                        </a:rPr>
                        <a:t> SN DIKTI </a:t>
                      </a:r>
                      <a:r>
                        <a:rPr lang="en-ID" sz="1400" b="0" dirty="0" err="1">
                          <a:effectLst/>
                        </a:rPr>
                        <a:t>serta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peraturan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lainnya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0268500"/>
                  </a:ext>
                </a:extLst>
              </a:tr>
              <a:tr h="688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4.3. </a:t>
                      </a:r>
                      <a:r>
                        <a:rPr lang="en-ID" sz="1400" b="0" dirty="0" err="1">
                          <a:effectLst/>
                        </a:rPr>
                        <a:t>Memuat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aspek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pengetahuan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mencakupi</a:t>
                      </a:r>
                      <a:r>
                        <a:rPr lang="en-ID" sz="1400" b="0" dirty="0">
                          <a:effectLst/>
                        </a:rPr>
                        <a:t> KKNI dan </a:t>
                      </a:r>
                      <a:r>
                        <a:rPr lang="en-ID" sz="1400" b="0" dirty="0" err="1">
                          <a:effectLst/>
                        </a:rPr>
                        <a:t>melampaui</a:t>
                      </a:r>
                      <a:r>
                        <a:rPr lang="en-ID" sz="1400" b="0" dirty="0">
                          <a:effectLst/>
                        </a:rPr>
                        <a:t> CPL </a:t>
                      </a:r>
                      <a:r>
                        <a:rPr lang="en-ID" sz="1400" b="0" dirty="0" err="1">
                          <a:effectLst/>
                        </a:rPr>
                        <a:t>pengetahuan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telah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ditetapkan</a:t>
                      </a:r>
                      <a:r>
                        <a:rPr lang="en-ID" sz="1400" b="0" dirty="0">
                          <a:effectLst/>
                        </a:rPr>
                        <a:t> oleh </a:t>
                      </a:r>
                      <a:r>
                        <a:rPr lang="en-ID" sz="1400" b="0" dirty="0" err="1">
                          <a:effectLst/>
                        </a:rPr>
                        <a:t>asosiasi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atau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konsorsium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0616354"/>
                  </a:ext>
                </a:extLst>
              </a:tr>
              <a:tr h="688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4.4. </a:t>
                      </a:r>
                      <a:r>
                        <a:rPr lang="en-ID" sz="1400" b="0" dirty="0" err="1">
                          <a:effectLst/>
                        </a:rPr>
                        <a:t>Memuat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aspek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keterampilan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khusus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mencakupi</a:t>
                      </a:r>
                      <a:r>
                        <a:rPr lang="en-ID" sz="1400" b="0" dirty="0">
                          <a:effectLst/>
                        </a:rPr>
                        <a:t> KKNI dan </a:t>
                      </a:r>
                      <a:r>
                        <a:rPr lang="en-ID" sz="1400" b="0" dirty="0" err="1">
                          <a:effectLst/>
                        </a:rPr>
                        <a:t>melampaui</a:t>
                      </a:r>
                      <a:r>
                        <a:rPr lang="en-ID" sz="1400" b="0" dirty="0">
                          <a:effectLst/>
                        </a:rPr>
                        <a:t> CPL </a:t>
                      </a:r>
                      <a:r>
                        <a:rPr lang="en-ID" sz="1400" b="0" dirty="0" err="1">
                          <a:effectLst/>
                        </a:rPr>
                        <a:t>keterampilan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khusus</a:t>
                      </a:r>
                      <a:r>
                        <a:rPr lang="en-ID" sz="1400" b="0" dirty="0">
                          <a:effectLst/>
                        </a:rPr>
                        <a:t> yang </a:t>
                      </a:r>
                      <a:r>
                        <a:rPr lang="en-ID" sz="1400" b="0" dirty="0" err="1">
                          <a:effectLst/>
                        </a:rPr>
                        <a:t>telah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ditetapkan</a:t>
                      </a:r>
                      <a:r>
                        <a:rPr lang="en-ID" sz="1400" b="0" dirty="0">
                          <a:effectLst/>
                        </a:rPr>
                        <a:t> oleh </a:t>
                      </a:r>
                      <a:r>
                        <a:rPr lang="en-ID" sz="1400" b="0" dirty="0" err="1">
                          <a:effectLst/>
                        </a:rPr>
                        <a:t>asosiasi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atau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konsorsium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0018116"/>
                  </a:ext>
                </a:extLst>
              </a:tr>
              <a:tr h="332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dirty="0">
                          <a:effectLst/>
                        </a:rPr>
                        <a:t>4.5. CPL yang </a:t>
                      </a:r>
                      <a:r>
                        <a:rPr lang="en-ID" sz="1400" b="0" dirty="0" err="1">
                          <a:effectLst/>
                        </a:rPr>
                        <a:t>dirumuskan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sesuai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dengan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profil</a:t>
                      </a:r>
                      <a:r>
                        <a:rPr lang="en-ID" sz="1400" b="0" dirty="0">
                          <a:effectLst/>
                        </a:rPr>
                        <a:t> </a:t>
                      </a:r>
                      <a:r>
                        <a:rPr lang="en-ID" sz="1400" b="0" dirty="0" err="1">
                          <a:effectLst/>
                        </a:rPr>
                        <a:t>lulusan</a:t>
                      </a:r>
                      <a:r>
                        <a:rPr lang="en-ID" sz="1400" b="0" dirty="0">
                          <a:effectLst/>
                        </a:rPr>
                        <a:t> dan </a:t>
                      </a:r>
                      <a:r>
                        <a:rPr lang="en-ID" sz="1400" b="0" dirty="0" err="1">
                          <a:effectLst/>
                        </a:rPr>
                        <a:t>terukur</a:t>
                      </a:r>
                      <a:r>
                        <a:rPr lang="en-ID" sz="1400" b="0" dirty="0">
                          <a:effectLst/>
                        </a:rPr>
                        <a:t>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293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437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C9D79A-A57F-44DA-805E-8BAD43C5E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MANAJEMEN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9AFD0DA-0FA6-4AB1-8504-0EE1ABD23D92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835377473"/>
              </p:ext>
            </p:extLst>
          </p:nvPr>
        </p:nvGraphicFramePr>
        <p:xfrm>
          <a:off x="874713" y="1935479"/>
          <a:ext cx="4505007" cy="39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729A1C-04D3-4F36-8550-33E901B35B08}"/>
              </a:ext>
            </a:extLst>
          </p:cNvPr>
          <p:cNvSpPr txBox="1"/>
          <p:nvPr/>
        </p:nvSpPr>
        <p:spPr>
          <a:xfrm>
            <a:off x="5547360" y="2648277"/>
            <a:ext cx="6096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"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konsultan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manajemen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berdampak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pd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pemberian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sertifikat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kompetensi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pd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mhs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S1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akademisi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mhon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kembali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utk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pengajar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di PT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S2 (UUGD),                                                                 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ditindaklanjuti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dicek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keterukurannya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nanti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bisa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mengukur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baik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Selain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program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juga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melihat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memenuhi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kebutuhan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zaman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ttg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rekonstruksi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mk.existing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mana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lama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dibuang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dipertahankan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dsb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mhon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kembali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tiap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hampir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lebih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10, S,P,KU,KK).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konsekwensinya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dituliskan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di MK.. CPL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harus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diukur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mhon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metode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pemblj.lebih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inovatif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31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98BEF-2DF9-4725-9761-37623F40D6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PEND.ADM.PERKANTORAN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6CB67-CA62-494F-A290-D76EA61E11AD}"/>
              </a:ext>
            </a:extLst>
          </p:cNvPr>
          <p:cNvSpPr txBox="1"/>
          <p:nvPr/>
        </p:nvSpPr>
        <p:spPr>
          <a:xfrm>
            <a:off x="6888480" y="4067981"/>
            <a:ext cx="4511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 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C203A495-1CA3-466C-9B13-975673F1B833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738179490"/>
              </p:ext>
            </p:extLst>
          </p:nvPr>
        </p:nvGraphicFramePr>
        <p:xfrm>
          <a:off x="2384525" y="1595153"/>
          <a:ext cx="4718367" cy="437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700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317594-38E4-4FBE-AB53-D63B68D7AF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BIOLOGI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53B57B8-8ECF-4617-97AA-948D057B00DF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849371840"/>
              </p:ext>
            </p:extLst>
          </p:nvPr>
        </p:nvGraphicFramePr>
        <p:xfrm>
          <a:off x="1051561" y="1874519"/>
          <a:ext cx="4983480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86C7E-270D-48C0-A5F5-7E6463B9DDA9}"/>
              </a:ext>
            </a:extLst>
          </p:cNvPr>
          <p:cNvSpPr txBox="1"/>
          <p:nvPr/>
        </p:nvSpPr>
        <p:spPr>
          <a:xfrm>
            <a:off x="6269354" y="3301870"/>
            <a:ext cx="51206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melampirkan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82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67AD4A-7BA7-4746-BF7B-CE018CDE0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EKONOMI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5E44796-7B8B-42B8-B407-62F17C0C2688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508341602"/>
              </p:ext>
            </p:extLst>
          </p:nvPr>
        </p:nvGraphicFramePr>
        <p:xfrm>
          <a:off x="1783410" y="1871366"/>
          <a:ext cx="4892040" cy="392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F2A4B7-67D7-42AA-A105-58809AE4DA23}"/>
              </a:ext>
            </a:extLst>
          </p:cNvPr>
          <p:cNvSpPr txBox="1"/>
          <p:nvPr/>
        </p:nvSpPr>
        <p:spPr>
          <a:xfrm>
            <a:off x="6551294" y="3558352"/>
            <a:ext cx="4556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5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331CAF-F297-4489-88E5-38FB34385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PEND.FISIKA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C8C0743A-F40E-4659-B8AF-2CA85AD352EE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715174542"/>
              </p:ext>
            </p:extLst>
          </p:nvPr>
        </p:nvGraphicFramePr>
        <p:xfrm>
          <a:off x="1249680" y="2083413"/>
          <a:ext cx="484632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8205D8-564F-4439-8D1D-B1F5E11EBA4F}"/>
              </a:ext>
            </a:extLst>
          </p:cNvPr>
          <p:cNvSpPr txBox="1"/>
          <p:nvPr/>
        </p:nvSpPr>
        <p:spPr>
          <a:xfrm rot="10800000" flipV="1">
            <a:off x="6833234" y="3797914"/>
            <a:ext cx="3992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Tambahkan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dosen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22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DB7FB5-D81C-4DB0-B9D4-6223AF7191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GEOGRAFI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5C9905E-07C7-42FE-9103-C40A5D3E978C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414852490"/>
              </p:ext>
            </p:extLst>
          </p:nvPr>
        </p:nvGraphicFramePr>
        <p:xfrm>
          <a:off x="1712913" y="1848048"/>
          <a:ext cx="4383087" cy="384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81D467-BB84-45F5-A557-E6E658928B02}"/>
              </a:ext>
            </a:extLst>
          </p:cNvPr>
          <p:cNvSpPr txBox="1"/>
          <p:nvPr/>
        </p:nvSpPr>
        <p:spPr>
          <a:xfrm>
            <a:off x="7008494" y="4042608"/>
            <a:ext cx="4269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istilah-istilah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panduan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KPT UNS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Belum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info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ttg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rekonstruksi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existing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Belum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207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073099-00BE-4CF4-8C31-2A3FE1C604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PG PAUD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10FE76C-DC8C-4C24-AD85-2DA6BB38615E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804707445"/>
              </p:ext>
            </p:extLst>
          </p:nvPr>
        </p:nvGraphicFramePr>
        <p:xfrm>
          <a:off x="1389191" y="1720357"/>
          <a:ext cx="5728137" cy="450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4B7624-9E65-477A-A661-2125E7825716}"/>
              </a:ext>
            </a:extLst>
          </p:cNvPr>
          <p:cNvSpPr txBox="1"/>
          <p:nvPr/>
        </p:nvSpPr>
        <p:spPr>
          <a:xfrm>
            <a:off x="6385034" y="3076191"/>
            <a:ext cx="572813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Saran: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1.	Tracer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studi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dilengkapi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2.	Belum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penjelasan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tentang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kualifikasi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Dosen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Tendik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3.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Landasan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pegenb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kurikulum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filosofis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psikologis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sosiologis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historis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dijelaskan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4.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kajian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mencakup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keseluruhan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learning skill 9C dan life skill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Cek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distribusi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kuliah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191919"/>
                </a:solidFill>
                <a:latin typeface="Open Sans"/>
              </a:rPr>
              <a:t>6</a:t>
            </a:r>
            <a:r>
              <a:rPr lang="en-US" sz="1400" dirty="0">
                <a:solidFill>
                  <a:srgbClr val="191919"/>
                </a:solidFill>
              </a:rPr>
              <a:t>. 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trategi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pemenuhan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CPL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dijelaskan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59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7DAA1D-FD54-4218-A42D-DD1FF00D7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PGSD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0E10288C-B19A-4291-B9C0-3D45D421376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630232479"/>
              </p:ext>
            </p:extLst>
          </p:nvPr>
        </p:nvGraphicFramePr>
        <p:xfrm>
          <a:off x="1310640" y="2026919"/>
          <a:ext cx="4617720" cy="39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0D1FD5-0694-4235-9B5C-1334DF324095}"/>
              </a:ext>
            </a:extLst>
          </p:cNvPr>
          <p:cNvSpPr txBox="1"/>
          <p:nvPr/>
        </p:nvSpPr>
        <p:spPr>
          <a:xfrm>
            <a:off x="6263642" y="3066207"/>
            <a:ext cx="53035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Program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melakukan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kajian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mengembangkan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penilaian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portofolio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autentik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asesmen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 tracer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"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konsultasn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pendidikan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dikaji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kembali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utk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konsultan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harus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sertifikat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kompetensi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tersendiri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kajian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dijelaskan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berhubungan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9C, MIT dan FLIPs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RPS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dilampirkan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51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DECA9A-6632-413C-AB0E-41E7880C1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PEND.INFORMATIKA &amp; KOMPUTER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4A5043F-17FF-4E37-B004-F677B4C1114A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083641542"/>
              </p:ext>
            </p:extLst>
          </p:nvPr>
        </p:nvGraphicFramePr>
        <p:xfrm>
          <a:off x="2118361" y="1614598"/>
          <a:ext cx="46482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AE0F62-5046-41D7-BA7C-E397F47C79A6}"/>
              </a:ext>
            </a:extLst>
          </p:cNvPr>
          <p:cNvSpPr txBox="1"/>
          <p:nvPr/>
        </p:nvSpPr>
        <p:spPr>
          <a:xfrm>
            <a:off x="6766561" y="3566899"/>
            <a:ext cx="5074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Saran: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penyusunan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kurikulum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mohon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berpedoman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pada Panduan KPT UNS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28317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64A0-E9FF-457E-A7E8-D1ECDCBE4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IPA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73A35DC5-7A28-4C3E-94A3-0E421ADAF439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26564660"/>
              </p:ext>
            </p:extLst>
          </p:nvPr>
        </p:nvGraphicFramePr>
        <p:xfrm>
          <a:off x="2408446" y="1948091"/>
          <a:ext cx="4780630" cy="415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BDDFDF-7C3B-4D37-AF85-0F14CDB5D0E2}"/>
              </a:ext>
            </a:extLst>
          </p:cNvPr>
          <p:cNvSpPr txBox="1"/>
          <p:nvPr/>
        </p:nvSpPr>
        <p:spPr>
          <a:xfrm>
            <a:off x="7162800" y="3612808"/>
            <a:ext cx="4282440" cy="157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Prodi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baru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meluluskan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sehingga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         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format lama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4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1A077-C079-4412-8DDD-1ED32A7A0C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INSTRUMEN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(BAHAN KAJIAN)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DD21EE0-01BB-465B-9CA8-8CA75AFF0683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26494814"/>
              </p:ext>
            </p:extLst>
          </p:nvPr>
        </p:nvGraphicFramePr>
        <p:xfrm>
          <a:off x="1211579" y="1567466"/>
          <a:ext cx="9768842" cy="430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5785">
                  <a:extLst>
                    <a:ext uri="{9D8B030D-6E8A-4147-A177-3AD203B41FA5}">
                      <a16:colId xmlns:a16="http://schemas.microsoft.com/office/drawing/2014/main" val="399268155"/>
                    </a:ext>
                  </a:extLst>
                </a:gridCol>
                <a:gridCol w="360669">
                  <a:extLst>
                    <a:ext uri="{9D8B030D-6E8A-4147-A177-3AD203B41FA5}">
                      <a16:colId xmlns:a16="http://schemas.microsoft.com/office/drawing/2014/main" val="1505815038"/>
                    </a:ext>
                  </a:extLst>
                </a:gridCol>
                <a:gridCol w="360669">
                  <a:extLst>
                    <a:ext uri="{9D8B030D-6E8A-4147-A177-3AD203B41FA5}">
                      <a16:colId xmlns:a16="http://schemas.microsoft.com/office/drawing/2014/main" val="2374449315"/>
                    </a:ext>
                  </a:extLst>
                </a:gridCol>
                <a:gridCol w="360669">
                  <a:extLst>
                    <a:ext uri="{9D8B030D-6E8A-4147-A177-3AD203B41FA5}">
                      <a16:colId xmlns:a16="http://schemas.microsoft.com/office/drawing/2014/main" val="1313761539"/>
                    </a:ext>
                  </a:extLst>
                </a:gridCol>
                <a:gridCol w="360669">
                  <a:extLst>
                    <a:ext uri="{9D8B030D-6E8A-4147-A177-3AD203B41FA5}">
                      <a16:colId xmlns:a16="http://schemas.microsoft.com/office/drawing/2014/main" val="3518503631"/>
                    </a:ext>
                  </a:extLst>
                </a:gridCol>
                <a:gridCol w="600381">
                  <a:extLst>
                    <a:ext uri="{9D8B030D-6E8A-4147-A177-3AD203B41FA5}">
                      <a16:colId xmlns:a16="http://schemas.microsoft.com/office/drawing/2014/main" val="3321001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5.1. </a:t>
                      </a:r>
                      <a:r>
                        <a:rPr lang="en-ID" sz="1200" b="0" dirty="0" err="1">
                          <a:effectLst/>
                        </a:rPr>
                        <a:t>Bahan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kajian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sesuai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dengan</a:t>
                      </a:r>
                      <a:r>
                        <a:rPr lang="en-ID" sz="1200" b="0" dirty="0">
                          <a:effectLst/>
                        </a:rPr>
                        <a:t> CPL (</a:t>
                      </a:r>
                      <a:r>
                        <a:rPr lang="en-ID" sz="1200" b="0" dirty="0" err="1">
                          <a:effectLst/>
                        </a:rPr>
                        <a:t>dimensi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sikap</a:t>
                      </a:r>
                      <a:r>
                        <a:rPr lang="en-ID" sz="1200" b="0" dirty="0">
                          <a:effectLst/>
                        </a:rPr>
                        <a:t>, </a:t>
                      </a:r>
                      <a:r>
                        <a:rPr lang="en-ID" sz="1200" b="0" dirty="0" err="1">
                          <a:effectLst/>
                        </a:rPr>
                        <a:t>keterampilan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umum</a:t>
                      </a:r>
                      <a:r>
                        <a:rPr lang="en-ID" sz="1200" b="0" dirty="0">
                          <a:effectLst/>
                        </a:rPr>
                        <a:t>, </a:t>
                      </a:r>
                      <a:r>
                        <a:rPr lang="en-ID" sz="1200" b="0" dirty="0" err="1">
                          <a:effectLst/>
                        </a:rPr>
                        <a:t>pengetahuan</a:t>
                      </a:r>
                      <a:r>
                        <a:rPr lang="en-ID" sz="1200" b="0" dirty="0">
                          <a:effectLst/>
                        </a:rPr>
                        <a:t>, dan </a:t>
                      </a:r>
                      <a:r>
                        <a:rPr lang="en-ID" sz="1200" b="0" dirty="0" err="1">
                          <a:effectLst/>
                        </a:rPr>
                        <a:t>keterampilan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khusus</a:t>
                      </a:r>
                      <a:r>
                        <a:rPr lang="en-ID" sz="1200" b="0" dirty="0">
                          <a:effectLst/>
                        </a:rPr>
                        <a:t>).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976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5.2. </a:t>
                      </a:r>
                      <a:r>
                        <a:rPr lang="en-ID" sz="1200" b="0" dirty="0" err="1">
                          <a:effectLst/>
                        </a:rPr>
                        <a:t>Bahan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kajian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sesuai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dengan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perkembangan</a:t>
                      </a:r>
                      <a:r>
                        <a:rPr lang="en-ID" sz="1200" b="0" dirty="0">
                          <a:effectLst/>
                        </a:rPr>
                        <a:t> IPTEKS.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5638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5.3. </a:t>
                      </a:r>
                      <a:r>
                        <a:rPr lang="en-ID" sz="1200" b="0" dirty="0" err="1">
                          <a:effectLst/>
                        </a:rPr>
                        <a:t>Bahan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kajian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sesuai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dengan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visi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keilmuan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prodi</a:t>
                      </a:r>
                      <a:r>
                        <a:rPr lang="en-ID" sz="1200" b="0" dirty="0">
                          <a:effectLst/>
                        </a:rPr>
                        <a:t> (scientific vision).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5970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5.4. </a:t>
                      </a:r>
                      <a:r>
                        <a:rPr lang="en-ID" sz="1200" b="0" dirty="0" err="1">
                          <a:effectLst/>
                        </a:rPr>
                        <a:t>Bahan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kajian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sesuai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dengan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kebutuhan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masyarakat</a:t>
                      </a:r>
                      <a:r>
                        <a:rPr lang="en-ID" sz="1200" b="0" dirty="0">
                          <a:effectLst/>
                        </a:rPr>
                        <a:t> dan dunia </a:t>
                      </a:r>
                      <a:r>
                        <a:rPr lang="en-ID" sz="1200" b="0" dirty="0" err="1">
                          <a:effectLst/>
                        </a:rPr>
                        <a:t>kerja</a:t>
                      </a:r>
                      <a:r>
                        <a:rPr lang="en-ID" sz="1200" b="0" dirty="0">
                          <a:effectLst/>
                        </a:rPr>
                        <a:t>/dunia </a:t>
                      </a:r>
                      <a:r>
                        <a:rPr lang="en-ID" sz="1200" b="0" dirty="0" err="1">
                          <a:effectLst/>
                        </a:rPr>
                        <a:t>industri</a:t>
                      </a:r>
                      <a:r>
                        <a:rPr lang="en-ID" sz="1200" b="0" dirty="0">
                          <a:effectLst/>
                        </a:rPr>
                        <a:t>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2755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5.5. </a:t>
                      </a:r>
                      <a:r>
                        <a:rPr lang="en-ID" sz="1200" b="0" dirty="0" err="1">
                          <a:effectLst/>
                        </a:rPr>
                        <a:t>Bahan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kajian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mencakupi</a:t>
                      </a:r>
                      <a:r>
                        <a:rPr lang="en-ID" sz="1200" b="0" dirty="0">
                          <a:effectLst/>
                        </a:rPr>
                        <a:t> learning skills yang </a:t>
                      </a:r>
                      <a:r>
                        <a:rPr lang="en-ID" sz="1200" b="0" dirty="0" err="1">
                          <a:effectLst/>
                        </a:rPr>
                        <a:t>tercermin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kurikulum</a:t>
                      </a:r>
                      <a:r>
                        <a:rPr lang="en-ID" sz="1200" b="0" dirty="0">
                          <a:effectLst/>
                        </a:rPr>
                        <a:t> program </a:t>
                      </a:r>
                      <a:r>
                        <a:rPr lang="en-ID" sz="1200" b="0" dirty="0" err="1">
                          <a:effectLst/>
                        </a:rPr>
                        <a:t>studi</a:t>
                      </a:r>
                      <a:r>
                        <a:rPr lang="en-ID" sz="1200" b="0" dirty="0">
                          <a:effectLst/>
                        </a:rPr>
                        <a:t> (9C </a:t>
                      </a:r>
                      <a:r>
                        <a:rPr lang="en-ID" sz="1200" b="0" dirty="0" err="1">
                          <a:effectLst/>
                        </a:rPr>
                        <a:t>yaitu</a:t>
                      </a:r>
                      <a:r>
                        <a:rPr lang="en-ID" sz="1200" b="0" dirty="0">
                          <a:effectLst/>
                        </a:rPr>
                        <a:t> critical thinking (</a:t>
                      </a:r>
                      <a:r>
                        <a:rPr lang="en-ID" sz="1200" b="0" dirty="0" err="1">
                          <a:effectLst/>
                        </a:rPr>
                        <a:t>berpikir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kritis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menemukan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solusi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suatu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masalah</a:t>
                      </a:r>
                      <a:r>
                        <a:rPr lang="en-ID" sz="1200" b="0" dirty="0">
                          <a:effectLst/>
                        </a:rPr>
                        <a:t>), communication (</a:t>
                      </a:r>
                      <a:r>
                        <a:rPr lang="en-ID" sz="1200" b="0" dirty="0" err="1">
                          <a:effectLst/>
                        </a:rPr>
                        <a:t>berinteraksi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dengan</a:t>
                      </a:r>
                      <a:r>
                        <a:rPr lang="en-ID" sz="1200" b="0" dirty="0">
                          <a:effectLst/>
                        </a:rPr>
                        <a:t> orang lain), creative thinking (</a:t>
                      </a:r>
                      <a:r>
                        <a:rPr lang="en-ID" sz="1200" b="0" dirty="0" err="1">
                          <a:effectLst/>
                        </a:rPr>
                        <a:t>berpikir</a:t>
                      </a:r>
                      <a:r>
                        <a:rPr lang="en-ID" sz="1200" b="0" dirty="0">
                          <a:effectLst/>
                        </a:rPr>
                        <a:t> di </a:t>
                      </a:r>
                      <a:r>
                        <a:rPr lang="en-ID" sz="1200" b="0" dirty="0" err="1">
                          <a:effectLst/>
                        </a:rPr>
                        <a:t>luar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kebiasaan</a:t>
                      </a:r>
                      <a:r>
                        <a:rPr lang="en-ID" sz="1200" b="0" dirty="0">
                          <a:effectLst/>
                        </a:rPr>
                        <a:t>), collaboration (</a:t>
                      </a:r>
                      <a:r>
                        <a:rPr lang="en-ID" sz="1200" b="0" dirty="0" err="1">
                          <a:effectLst/>
                        </a:rPr>
                        <a:t>berkolaborasi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untuk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memperoleh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hasil</a:t>
                      </a:r>
                      <a:r>
                        <a:rPr lang="en-ID" sz="1200" b="0" dirty="0">
                          <a:effectLst/>
                        </a:rPr>
                        <a:t> yang </a:t>
                      </a:r>
                      <a:r>
                        <a:rPr lang="en-ID" sz="1200" b="0" dirty="0" err="1">
                          <a:effectLst/>
                        </a:rPr>
                        <a:t>maksimal</a:t>
                      </a:r>
                      <a:r>
                        <a:rPr lang="en-ID" sz="1200" b="0" dirty="0">
                          <a:effectLst/>
                        </a:rPr>
                        <a:t>), computational (</a:t>
                      </a:r>
                      <a:r>
                        <a:rPr lang="en-ID" sz="1200" b="0" dirty="0" err="1">
                          <a:effectLst/>
                        </a:rPr>
                        <a:t>penyusunan</a:t>
                      </a:r>
                      <a:r>
                        <a:rPr lang="en-ID" sz="1200" b="0" dirty="0">
                          <a:effectLst/>
                        </a:rPr>
                        <a:t> model dan </a:t>
                      </a:r>
                      <a:r>
                        <a:rPr lang="en-ID" sz="1200" b="0" dirty="0" err="1">
                          <a:effectLst/>
                        </a:rPr>
                        <a:t>teknik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penyelesaian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numerik</a:t>
                      </a:r>
                      <a:r>
                        <a:rPr lang="en-ID" sz="1200" b="0" dirty="0">
                          <a:effectLst/>
                        </a:rPr>
                        <a:t>), competition logic (</a:t>
                      </a:r>
                      <a:r>
                        <a:rPr lang="en-ID" sz="1200" b="0" dirty="0" err="1">
                          <a:effectLst/>
                        </a:rPr>
                        <a:t>berpikir</a:t>
                      </a:r>
                      <a:r>
                        <a:rPr lang="en-ID" sz="1200" b="0" dirty="0">
                          <a:effectLst/>
                        </a:rPr>
                        <a:t> dan </a:t>
                      </a:r>
                      <a:r>
                        <a:rPr lang="en-ID" sz="1200" b="0" dirty="0" err="1">
                          <a:effectLst/>
                        </a:rPr>
                        <a:t>mengasah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logika</a:t>
                      </a:r>
                      <a:r>
                        <a:rPr lang="en-ID" sz="1200" b="0" dirty="0">
                          <a:effectLst/>
                        </a:rPr>
                        <a:t>), cultural understanding (</a:t>
                      </a:r>
                      <a:r>
                        <a:rPr lang="en-ID" sz="1200" b="0" dirty="0" err="1">
                          <a:effectLst/>
                        </a:rPr>
                        <a:t>pemahaman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budaya</a:t>
                      </a:r>
                      <a:r>
                        <a:rPr lang="en-ID" sz="1200" b="0" dirty="0">
                          <a:effectLst/>
                        </a:rPr>
                        <a:t>), cultural appreciation (</a:t>
                      </a:r>
                      <a:r>
                        <a:rPr lang="en-ID" sz="1200" b="0" dirty="0" err="1">
                          <a:effectLst/>
                        </a:rPr>
                        <a:t>apresiasi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budaya</a:t>
                      </a:r>
                      <a:r>
                        <a:rPr lang="en-ID" sz="1200" b="0" dirty="0">
                          <a:effectLst/>
                        </a:rPr>
                        <a:t>), </a:t>
                      </a:r>
                      <a:r>
                        <a:rPr lang="en-ID" sz="1200" b="0" dirty="0" err="1">
                          <a:effectLst/>
                        </a:rPr>
                        <a:t>curiousity</a:t>
                      </a:r>
                      <a:r>
                        <a:rPr lang="en-ID" sz="1200" b="0" dirty="0">
                          <a:effectLst/>
                        </a:rPr>
                        <a:t> (rasa </a:t>
                      </a:r>
                      <a:r>
                        <a:rPr lang="en-ID" sz="1200" b="0" dirty="0" err="1">
                          <a:effectLst/>
                        </a:rPr>
                        <a:t>ingin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tahu</a:t>
                      </a:r>
                      <a:r>
                        <a:rPr lang="en-ID" sz="1200" b="0" dirty="0">
                          <a:effectLst/>
                        </a:rPr>
                        <a:t>), care for self, others, dan planet (</a:t>
                      </a:r>
                      <a:r>
                        <a:rPr lang="en-ID" sz="1200" b="0" dirty="0" err="1">
                          <a:effectLst/>
                        </a:rPr>
                        <a:t>kepedulian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terhadap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diri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sendiri</a:t>
                      </a:r>
                      <a:r>
                        <a:rPr lang="en-ID" sz="1200" b="0" dirty="0">
                          <a:effectLst/>
                        </a:rPr>
                        <a:t>, </a:t>
                      </a:r>
                      <a:r>
                        <a:rPr lang="en-ID" sz="1200" b="0" dirty="0" err="1">
                          <a:effectLst/>
                        </a:rPr>
                        <a:t>sesama</a:t>
                      </a:r>
                      <a:r>
                        <a:rPr lang="en-ID" sz="1200" b="0" dirty="0">
                          <a:effectLst/>
                        </a:rPr>
                        <a:t>, dan </a:t>
                      </a:r>
                      <a:r>
                        <a:rPr lang="en-ID" sz="1200" b="0" dirty="0" err="1">
                          <a:effectLst/>
                        </a:rPr>
                        <a:t>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semesta</a:t>
                      </a:r>
                      <a:r>
                        <a:rPr lang="en-ID" sz="1200" b="0" dirty="0">
                          <a:effectLst/>
                        </a:rPr>
                        <a:t>)).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8733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5.6. </a:t>
                      </a:r>
                      <a:r>
                        <a:rPr lang="en-ID" sz="1200" b="0" dirty="0" err="1">
                          <a:effectLst/>
                        </a:rPr>
                        <a:t>Bahan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kajian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mencakupi</a:t>
                      </a:r>
                      <a:r>
                        <a:rPr lang="en-ID" sz="1200" b="0" dirty="0">
                          <a:effectLst/>
                        </a:rPr>
                        <a:t> literacy skills yang </a:t>
                      </a:r>
                      <a:r>
                        <a:rPr lang="en-ID" sz="1200" b="0" dirty="0" err="1">
                          <a:effectLst/>
                        </a:rPr>
                        <a:t>tercermin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kurikulum</a:t>
                      </a:r>
                      <a:r>
                        <a:rPr lang="en-ID" sz="1200" b="0" dirty="0">
                          <a:effectLst/>
                        </a:rPr>
                        <a:t> program </a:t>
                      </a:r>
                      <a:r>
                        <a:rPr lang="en-ID" sz="1200" b="0" dirty="0" err="1">
                          <a:effectLst/>
                        </a:rPr>
                        <a:t>studi</a:t>
                      </a:r>
                      <a:r>
                        <a:rPr lang="en-ID" sz="1200" b="0" dirty="0">
                          <a:effectLst/>
                        </a:rPr>
                        <a:t> (IMT </a:t>
                      </a:r>
                      <a:r>
                        <a:rPr lang="en-ID" sz="1200" b="0" dirty="0" err="1">
                          <a:effectLst/>
                        </a:rPr>
                        <a:t>terdiri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atas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keterampilan</a:t>
                      </a:r>
                      <a:r>
                        <a:rPr lang="en-ID" sz="1200" b="0" dirty="0">
                          <a:effectLst/>
                        </a:rPr>
                        <a:t> information literacy (</a:t>
                      </a:r>
                      <a:r>
                        <a:rPr lang="en-ID" sz="1200" b="0" dirty="0" err="1">
                          <a:effectLst/>
                        </a:rPr>
                        <a:t>memahami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fakta</a:t>
                      </a:r>
                      <a:r>
                        <a:rPr lang="en-ID" sz="1200" b="0" dirty="0">
                          <a:effectLst/>
                        </a:rPr>
                        <a:t>, </a:t>
                      </a:r>
                      <a:r>
                        <a:rPr lang="en-ID" sz="1200" b="0" dirty="0" err="1">
                          <a:effectLst/>
                        </a:rPr>
                        <a:t>angka</a:t>
                      </a:r>
                      <a:r>
                        <a:rPr lang="en-ID" sz="1200" b="0" dirty="0">
                          <a:effectLst/>
                        </a:rPr>
                        <a:t>, </a:t>
                      </a:r>
                      <a:r>
                        <a:rPr lang="en-ID" sz="1200" b="0" dirty="0" err="1">
                          <a:effectLst/>
                        </a:rPr>
                        <a:t>statistik</a:t>
                      </a:r>
                      <a:r>
                        <a:rPr lang="en-ID" sz="1200" b="0" dirty="0">
                          <a:effectLst/>
                        </a:rPr>
                        <a:t>, dan data), media </a:t>
                      </a:r>
                      <a:r>
                        <a:rPr lang="en-ID" sz="1200" b="0" dirty="0" err="1">
                          <a:effectLst/>
                        </a:rPr>
                        <a:t>litecary</a:t>
                      </a:r>
                      <a:r>
                        <a:rPr lang="en-ID" sz="1200" b="0" dirty="0">
                          <a:effectLst/>
                        </a:rPr>
                        <a:t> (</a:t>
                      </a:r>
                      <a:r>
                        <a:rPr lang="en-ID" sz="1200" b="0" dirty="0" err="1">
                          <a:effectLst/>
                        </a:rPr>
                        <a:t>memahami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metode</a:t>
                      </a:r>
                      <a:r>
                        <a:rPr lang="en-ID" sz="1200" b="0" dirty="0">
                          <a:effectLst/>
                        </a:rPr>
                        <a:t> dan </a:t>
                      </a:r>
                      <a:r>
                        <a:rPr lang="en-ID" sz="1200" b="0" dirty="0" err="1">
                          <a:effectLst/>
                        </a:rPr>
                        <a:t>produk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informasi</a:t>
                      </a:r>
                      <a:r>
                        <a:rPr lang="en-ID" sz="1200" b="0" dirty="0">
                          <a:effectLst/>
                        </a:rPr>
                        <a:t>), dan technology literacy (</a:t>
                      </a:r>
                      <a:r>
                        <a:rPr lang="en-ID" sz="1200" b="0" dirty="0" err="1">
                          <a:effectLst/>
                        </a:rPr>
                        <a:t>memahami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kerja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jaringan</a:t>
                      </a:r>
                      <a:r>
                        <a:rPr lang="en-ID" sz="1200" b="0" dirty="0">
                          <a:effectLst/>
                        </a:rPr>
                        <a:t>/internet of thing).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9820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5.7. </a:t>
                      </a:r>
                      <a:r>
                        <a:rPr lang="en-ID" sz="1200" b="0" dirty="0" err="1">
                          <a:effectLst/>
                        </a:rPr>
                        <a:t>Bahan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kajian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mencakupi</a:t>
                      </a:r>
                      <a:r>
                        <a:rPr lang="en-ID" sz="1200" b="0" dirty="0">
                          <a:effectLst/>
                        </a:rPr>
                        <a:t> life skills yang </a:t>
                      </a:r>
                      <a:r>
                        <a:rPr lang="en-ID" sz="1200" b="0" dirty="0" err="1">
                          <a:effectLst/>
                        </a:rPr>
                        <a:t>tercermin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kurikulum</a:t>
                      </a:r>
                      <a:r>
                        <a:rPr lang="en-ID" sz="1200" b="0" dirty="0">
                          <a:effectLst/>
                        </a:rPr>
                        <a:t> program </a:t>
                      </a:r>
                      <a:r>
                        <a:rPr lang="en-ID" sz="1200" b="0" dirty="0" err="1">
                          <a:effectLst/>
                        </a:rPr>
                        <a:t>studi</a:t>
                      </a:r>
                      <a:r>
                        <a:rPr lang="en-ID" sz="1200" b="0" dirty="0">
                          <a:effectLst/>
                        </a:rPr>
                        <a:t> (FLIPS, </a:t>
                      </a:r>
                      <a:r>
                        <a:rPr lang="en-ID" sz="1200" b="0" dirty="0" err="1">
                          <a:effectLst/>
                        </a:rPr>
                        <a:t>keterampilan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perihal</a:t>
                      </a:r>
                      <a:r>
                        <a:rPr lang="en-ID" sz="1200" b="0" dirty="0">
                          <a:effectLst/>
                        </a:rPr>
                        <a:t> flexibility (</a:t>
                      </a:r>
                      <a:r>
                        <a:rPr lang="en-ID" sz="1200" b="0" dirty="0" err="1">
                          <a:effectLst/>
                        </a:rPr>
                        <a:t>melakukan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penyesuaian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dari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rencana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sesuai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kebutuhan</a:t>
                      </a:r>
                      <a:r>
                        <a:rPr lang="en-ID" sz="1200" b="0" dirty="0">
                          <a:effectLst/>
                        </a:rPr>
                        <a:t>, leadership (</a:t>
                      </a:r>
                      <a:r>
                        <a:rPr lang="en-ID" sz="1200" b="0" dirty="0" err="1">
                          <a:effectLst/>
                        </a:rPr>
                        <a:t>memotivasi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tim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mencapai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tujuan</a:t>
                      </a:r>
                      <a:r>
                        <a:rPr lang="en-ID" sz="1200" b="0" dirty="0">
                          <a:effectLst/>
                        </a:rPr>
                        <a:t>), initiative (</a:t>
                      </a:r>
                      <a:r>
                        <a:rPr lang="en-ID" sz="1200" b="0" dirty="0" err="1">
                          <a:effectLst/>
                        </a:rPr>
                        <a:t>memulai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proyek</a:t>
                      </a:r>
                      <a:r>
                        <a:rPr lang="en-ID" sz="1200" b="0" dirty="0">
                          <a:effectLst/>
                        </a:rPr>
                        <a:t>, strategi, dan </a:t>
                      </a:r>
                      <a:r>
                        <a:rPr lang="en-ID" sz="1200" b="0" dirty="0" err="1">
                          <a:effectLst/>
                        </a:rPr>
                        <a:t>rencana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sendiri</a:t>
                      </a:r>
                      <a:r>
                        <a:rPr lang="en-ID" sz="1200" b="0" dirty="0">
                          <a:effectLst/>
                        </a:rPr>
                        <a:t>), productivity (</a:t>
                      </a:r>
                      <a:r>
                        <a:rPr lang="en-ID" sz="1200" b="0" dirty="0" err="1">
                          <a:effectLst/>
                        </a:rPr>
                        <a:t>memprtahankan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efisiensi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kerja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ketidakpastian</a:t>
                      </a:r>
                      <a:r>
                        <a:rPr lang="en-ID" sz="1200" b="0" dirty="0">
                          <a:effectLst/>
                        </a:rPr>
                        <a:t>), dan social skills (</a:t>
                      </a:r>
                      <a:r>
                        <a:rPr lang="en-ID" sz="1200" b="0" dirty="0" err="1">
                          <a:effectLst/>
                        </a:rPr>
                        <a:t>membangun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jejaring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dengan</a:t>
                      </a:r>
                      <a:r>
                        <a:rPr lang="en-ID" sz="1200" b="0" dirty="0">
                          <a:effectLst/>
                        </a:rPr>
                        <a:t> orang lain yang </a:t>
                      </a:r>
                      <a:r>
                        <a:rPr lang="en-ID" sz="1200" b="0" dirty="0" err="1">
                          <a:effectLst/>
                        </a:rPr>
                        <a:t>menguntungkan</a:t>
                      </a:r>
                      <a:r>
                        <a:rPr lang="en-ID" sz="1200" b="0" dirty="0">
                          <a:effectLst/>
                        </a:rPr>
                        <a:t>))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0885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b="0" dirty="0">
                          <a:effectLst/>
                        </a:rPr>
                        <a:t>6.1. </a:t>
                      </a:r>
                      <a:r>
                        <a:rPr lang="en-ID" sz="1200" b="0" dirty="0" err="1">
                          <a:effectLst/>
                        </a:rPr>
                        <a:t>Kesesuaian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mata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kuliah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dengan</a:t>
                      </a:r>
                      <a:r>
                        <a:rPr lang="en-ID" sz="1200" b="0" dirty="0">
                          <a:effectLst/>
                        </a:rPr>
                        <a:t> CPL </a:t>
                      </a:r>
                      <a:r>
                        <a:rPr lang="en-ID" sz="1200" b="0" dirty="0" err="1">
                          <a:effectLst/>
                        </a:rPr>
                        <a:t>baru</a:t>
                      </a:r>
                      <a:r>
                        <a:rPr lang="en-ID" sz="1200" b="0" dirty="0">
                          <a:effectLst/>
                        </a:rPr>
                        <a:t> yang </a:t>
                      </a:r>
                      <a:r>
                        <a:rPr lang="en-ID" sz="1200" b="0" dirty="0" err="1">
                          <a:effectLst/>
                        </a:rPr>
                        <a:t>sudah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ditetapkan</a:t>
                      </a:r>
                      <a:r>
                        <a:rPr lang="en-ID" sz="1200" b="0" dirty="0">
                          <a:effectLst/>
                        </a:rPr>
                        <a:t> dan </a:t>
                      </a:r>
                      <a:r>
                        <a:rPr lang="en-ID" sz="1200" b="0" dirty="0" err="1">
                          <a:effectLst/>
                        </a:rPr>
                        <a:t>diwujudkan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dalam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bentuk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matriks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mata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kuliah</a:t>
                      </a:r>
                      <a:r>
                        <a:rPr lang="en-ID" sz="1200" b="0" dirty="0">
                          <a:effectLst/>
                        </a:rPr>
                        <a:t> (</a:t>
                      </a:r>
                      <a:r>
                        <a:rPr lang="en-ID" sz="1200" b="0" dirty="0" err="1">
                          <a:effectLst/>
                        </a:rPr>
                        <a:t>matriks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terlampir</a:t>
                      </a:r>
                      <a:r>
                        <a:rPr lang="en-ID" sz="1200" b="0" dirty="0">
                          <a:effectLst/>
                        </a:rPr>
                        <a:t> pada </a:t>
                      </a:r>
                      <a:r>
                        <a:rPr lang="en-ID" sz="1200" b="0" dirty="0" err="1">
                          <a:effectLst/>
                        </a:rPr>
                        <a:t>panduan</a:t>
                      </a:r>
                      <a:r>
                        <a:rPr lang="en-ID" sz="1200" b="0" dirty="0">
                          <a:effectLst/>
                        </a:rPr>
                        <a:t> </a:t>
                      </a:r>
                      <a:r>
                        <a:rPr lang="en-ID" sz="1200" b="0" dirty="0" err="1">
                          <a:effectLst/>
                        </a:rPr>
                        <a:t>kurikulum</a:t>
                      </a:r>
                      <a:r>
                        <a:rPr lang="en-ID" sz="1200" b="0" dirty="0">
                          <a:effectLst/>
                        </a:rPr>
                        <a:t>).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832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562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E34D4-4B82-4C10-9EF3-041A8435CC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PENJASKESREK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6DFC3DB6-7BAA-4C69-9AFB-74F54C3E49F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659790620"/>
              </p:ext>
            </p:extLst>
          </p:nvPr>
        </p:nvGraphicFramePr>
        <p:xfrm>
          <a:off x="1158240" y="2179319"/>
          <a:ext cx="4937760" cy="370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B96B60-83FB-4F0A-A7DA-EA47D046DD89}"/>
              </a:ext>
            </a:extLst>
          </p:cNvPr>
          <p:cNvSpPr txBox="1"/>
          <p:nvPr/>
        </p:nvSpPr>
        <p:spPr>
          <a:xfrm>
            <a:off x="6979920" y="4030979"/>
            <a:ext cx="4206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disesuaikan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format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sebagaimana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terdapat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Panduan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Penyusunan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KPT UNS.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15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014F9-690F-44FE-9319-77B6DB061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PEND.KEPELATIHAN &amp; OLAHRAGA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E101B3B3-3764-49C4-BD41-B4154936F46F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464003581"/>
              </p:ext>
            </p:extLst>
          </p:nvPr>
        </p:nvGraphicFramePr>
        <p:xfrm>
          <a:off x="874713" y="1928335"/>
          <a:ext cx="5221287" cy="406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FBD270-5C2E-4FB6-9218-22CF457E260E}"/>
              </a:ext>
            </a:extLst>
          </p:cNvPr>
          <p:cNvSpPr txBox="1"/>
          <p:nvPr/>
        </p:nvSpPr>
        <p:spPr>
          <a:xfrm>
            <a:off x="6252212" y="2727720"/>
            <a:ext cx="54673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Penyusunan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Belum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disampaikan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Perumusan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dicek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ulang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terukur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tracer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kajian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terutama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bhn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kajian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mencerminkan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9C, MIT dan FLIPs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istilah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kelompok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sesuaikan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panduan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KPT UNS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terbaru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/data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mk.existing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mengadopsi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MBKM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lampiran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49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39F5B-1811-4BF9-99CF-3A49880F9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PENDIDIKAN KHUSUS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D82856E-8FE2-4296-8EF0-D6A86F46EBD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8632756"/>
              </p:ext>
            </p:extLst>
          </p:nvPr>
        </p:nvGraphicFramePr>
        <p:xfrm>
          <a:off x="1665364" y="1660633"/>
          <a:ext cx="5303520" cy="467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8BC8BD-7975-471C-8A31-E66C5F1F785F}"/>
              </a:ext>
            </a:extLst>
          </p:cNvPr>
          <p:cNvSpPr txBox="1"/>
          <p:nvPr/>
        </p:nvSpPr>
        <p:spPr>
          <a:xfrm>
            <a:off x="6705600" y="3770311"/>
            <a:ext cx="4998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dilampirkan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historis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sosiologis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yuridis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psikologis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penyusunan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00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2F5767-14EC-401C-9AA7-C5D3433A4E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MATEMATIKA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E898D748-70D0-4B31-8455-89A0E539CE8F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878278716"/>
              </p:ext>
            </p:extLst>
          </p:nvPr>
        </p:nvGraphicFramePr>
        <p:xfrm>
          <a:off x="1859280" y="1923393"/>
          <a:ext cx="4632960" cy="397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F86BED-2209-4007-8F93-550B3073593E}"/>
              </a:ext>
            </a:extLst>
          </p:cNvPr>
          <p:cNvSpPr txBox="1"/>
          <p:nvPr/>
        </p:nvSpPr>
        <p:spPr>
          <a:xfrm>
            <a:off x="6492240" y="3207832"/>
            <a:ext cx="51358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Hasil tracer study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dijabarkan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profil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dicantumkan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       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filosofis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hitoris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sosiologis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perancangan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sub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lainnya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22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686D2F-0281-43F3-B469-DBA2856929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PEND.SEJARAH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EB5E5F8F-DB2E-4354-A9BE-3B4E9C073DA6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7451768"/>
              </p:ext>
            </p:extLst>
          </p:nvPr>
        </p:nvGraphicFramePr>
        <p:xfrm>
          <a:off x="1817831" y="1747345"/>
          <a:ext cx="5034913" cy="394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C30A5D-0A52-4A30-AB2C-C10692FF7D2A}"/>
              </a:ext>
            </a:extLst>
          </p:cNvPr>
          <p:cNvSpPr txBox="1"/>
          <p:nvPr/>
        </p:nvSpPr>
        <p:spPr>
          <a:xfrm>
            <a:off x="6684327" y="3429000"/>
            <a:ext cx="4602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ttg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study,                                                                         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ttg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 dan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dosen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                                                  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Lengkapi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19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EACC28-B4D7-4753-88F4-2D9513753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PTIK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D9091C45-279F-4E98-BBDB-64368444462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616065423"/>
              </p:ext>
            </p:extLst>
          </p:nvPr>
        </p:nvGraphicFramePr>
        <p:xfrm>
          <a:off x="2829909" y="1889513"/>
          <a:ext cx="4343400" cy="373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E1E6DA-45AD-4A3D-97D5-33B1A14FBC64}"/>
              </a:ext>
            </a:extLst>
          </p:cNvPr>
          <p:cNvSpPr txBox="1"/>
          <p:nvPr/>
        </p:nvSpPr>
        <p:spPr>
          <a:xfrm>
            <a:off x="7173309" y="3756414"/>
            <a:ext cx="33916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disesuaikan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Panduan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Penyusunan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UNS.                                                                                                                         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terutama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terkait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Study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52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0A3B12-4483-4029-98DB-AD8C64937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TEKNIK MESIN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973C1E5-CA32-45B7-AF7C-188D1840ECDF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978287910"/>
              </p:ext>
            </p:extLst>
          </p:nvPr>
        </p:nvGraphicFramePr>
        <p:xfrm>
          <a:off x="1118553" y="1828799"/>
          <a:ext cx="5221287" cy="402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F05727-FFF0-4D1C-AFC5-37B6EC167399}"/>
              </a:ext>
            </a:extLst>
          </p:cNvPr>
          <p:cNvSpPr txBox="1"/>
          <p:nvPr/>
        </p:nvSpPr>
        <p:spPr>
          <a:xfrm>
            <a:off x="6730047" y="3429000"/>
            <a:ext cx="434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99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5EE267-0395-446D-8473-4F93FA95F1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PENGELOLAAN HUTAN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99CA6F3-0DFD-49B6-A706-7241415A04B0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80762339"/>
              </p:ext>
            </p:extLst>
          </p:nvPr>
        </p:nvGraphicFramePr>
        <p:xfrm>
          <a:off x="2627712" y="1628052"/>
          <a:ext cx="5018564" cy="439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351D18-7C7A-4266-9E20-9EC0640AC020}"/>
              </a:ext>
            </a:extLst>
          </p:cNvPr>
          <p:cNvSpPr txBox="1"/>
          <p:nvPr/>
        </p:nvSpPr>
        <p:spPr>
          <a:xfrm>
            <a:off x="7646276" y="3661200"/>
            <a:ext cx="3300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Saran: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penyusunan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kurikulum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mohon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berpedoman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pada Panduan KPT UNS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3679064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7DC7B8-FD52-491E-A5A2-E1849C2951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2326" y="422286"/>
            <a:ext cx="5467347" cy="766757"/>
          </a:xfrm>
        </p:spPr>
        <p:txBody>
          <a:bodyPr/>
          <a:lstStyle/>
          <a:p>
            <a:r>
              <a:rPr lang="en-US" sz="3200" dirty="0"/>
              <a:t>PENYULUHAN DAN KOMUNIKASI PERTANIAN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F158EBA-B93D-416A-9CC8-6D2F9830F7C7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046223303"/>
              </p:ext>
            </p:extLst>
          </p:nvPr>
        </p:nvGraphicFramePr>
        <p:xfrm>
          <a:off x="1819592" y="2299640"/>
          <a:ext cx="4276407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98CBFD-60BE-4DB7-82CE-58C7E3FA0D04}"/>
              </a:ext>
            </a:extLst>
          </p:cNvPr>
          <p:cNvSpPr txBox="1"/>
          <p:nvPr/>
        </p:nvSpPr>
        <p:spPr>
          <a:xfrm>
            <a:off x="6395544" y="3370639"/>
            <a:ext cx="54673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marR="0" lvl="0" indent="-2841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Saran:</a:t>
            </a:r>
          </a:p>
          <a:p>
            <a:pPr marL="284163" marR="0" lvl="0" indent="-2841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1.	Masa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tunggu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lulusan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dijelaskan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4163" marR="0" lvl="0" indent="-2841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91919"/>
                </a:solidFill>
                <a:latin typeface="Open Sans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Belum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dijelaskan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kualifikasi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Dosen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Tendik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4163" marR="0" lvl="0" indent="-2841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91919"/>
                </a:solidFill>
                <a:latin typeface="Open Sans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kajian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seharusnya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memenuhi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prinsip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learning skill 9C</a:t>
            </a:r>
          </a:p>
          <a:p>
            <a:pPr marL="284163" marR="0" lvl="0" indent="-2841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91919"/>
                </a:solidFill>
                <a:latin typeface="Open Sans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Bahan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kajian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sudah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mengacu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pada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keterampilan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literasi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dan life skill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namun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belum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lengkap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Cek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Distribusi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kuliah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lang="en-US" sz="1600" dirty="0">
                <a:solidFill>
                  <a:srgbClr val="191919"/>
                </a:solidFill>
                <a:latin typeface="Open Sans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erangkat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pembelajaran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RPS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seharusnya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sesuai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jumlah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kuliah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(RPS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19)</a:t>
            </a:r>
          </a:p>
        </p:txBody>
      </p:sp>
    </p:spTree>
    <p:extLst>
      <p:ext uri="{BB962C8B-B14F-4D97-AF65-F5344CB8AC3E}">
        <p14:creationId xmlns:p14="http://schemas.microsoft.com/office/powerpoint/2010/main" val="17079546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731250-60D5-4F2A-8110-722EBF534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PETERNAKAN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1A8C9D1-15D0-4D6E-8A9F-3176A391B9B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27067224"/>
              </p:ext>
            </p:extLst>
          </p:nvPr>
        </p:nvGraphicFramePr>
        <p:xfrm>
          <a:off x="874713" y="2072639"/>
          <a:ext cx="5467347" cy="405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2908DD-87D8-4EF7-B0BA-59FF660E5D78}"/>
              </a:ext>
            </a:extLst>
          </p:cNvPr>
          <p:cNvSpPr txBox="1"/>
          <p:nvPr/>
        </p:nvSpPr>
        <p:spPr>
          <a:xfrm>
            <a:off x="5924547" y="3429000"/>
            <a:ext cx="53927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dicek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lagi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ditetapkan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melampaui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7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B1743-DFCB-48FD-BB7E-828DDBE8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INSTRUMEN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 MATAKULIAH DAN RPS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3FC20B8B-729D-4AC5-A7CF-FA034AB3FD2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627848305"/>
              </p:ext>
            </p:extLst>
          </p:nvPr>
        </p:nvGraphicFramePr>
        <p:xfrm>
          <a:off x="1905000" y="1965960"/>
          <a:ext cx="8793479" cy="3931917"/>
        </p:xfrm>
        <a:graphic>
          <a:graphicData uri="http://schemas.openxmlformats.org/drawingml/2006/table">
            <a:tbl>
              <a:tblPr firstRow="1" firstCol="1" bandRow="1"/>
              <a:tblGrid>
                <a:gridCol w="6954410">
                  <a:extLst>
                    <a:ext uri="{9D8B030D-6E8A-4147-A177-3AD203B41FA5}">
                      <a16:colId xmlns:a16="http://schemas.microsoft.com/office/drawing/2014/main" val="4281707242"/>
                    </a:ext>
                  </a:extLst>
                </a:gridCol>
                <a:gridCol w="324658">
                  <a:extLst>
                    <a:ext uri="{9D8B030D-6E8A-4147-A177-3AD203B41FA5}">
                      <a16:colId xmlns:a16="http://schemas.microsoft.com/office/drawing/2014/main" val="2231905292"/>
                    </a:ext>
                  </a:extLst>
                </a:gridCol>
                <a:gridCol w="324658">
                  <a:extLst>
                    <a:ext uri="{9D8B030D-6E8A-4147-A177-3AD203B41FA5}">
                      <a16:colId xmlns:a16="http://schemas.microsoft.com/office/drawing/2014/main" val="1227960537"/>
                    </a:ext>
                  </a:extLst>
                </a:gridCol>
                <a:gridCol w="324658">
                  <a:extLst>
                    <a:ext uri="{9D8B030D-6E8A-4147-A177-3AD203B41FA5}">
                      <a16:colId xmlns:a16="http://schemas.microsoft.com/office/drawing/2014/main" val="4276409660"/>
                    </a:ext>
                  </a:extLst>
                </a:gridCol>
                <a:gridCol w="324658">
                  <a:extLst>
                    <a:ext uri="{9D8B030D-6E8A-4147-A177-3AD203B41FA5}">
                      <a16:colId xmlns:a16="http://schemas.microsoft.com/office/drawing/2014/main" val="4016612283"/>
                    </a:ext>
                  </a:extLst>
                </a:gridCol>
                <a:gridCol w="540437">
                  <a:extLst>
                    <a:ext uri="{9D8B030D-6E8A-4147-A177-3AD203B41FA5}">
                      <a16:colId xmlns:a16="http://schemas.microsoft.com/office/drawing/2014/main" val="2216481048"/>
                    </a:ext>
                  </a:extLst>
                </a:gridCol>
              </a:tblGrid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 Mata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kuliah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ditetapkan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pembelajaran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lulusan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(CPL).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785220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kuliah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MK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Undang-undang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 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disajikan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semester 1--4).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92459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7.3. Distribusi mata kuliah wajib UNS (disajikan semester 5--8).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05565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 Distribusi mata kuliah wajib fakultas/program studi (disajikan semester 1--5).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192921"/>
                  </a:ext>
                </a:extLst>
              </a:tr>
              <a:tr h="426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 Distribusi mata kuliah pilihan kelompok bidang keahlian MKP/MBKM (disajikan semester 5--8)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390304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8.1. Jumlah RPS sama dengan jumlah mata kuliah.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913147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 Legalitas penyusunan RPS sahih dan bisa dipertanggungjawabkan.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501890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 RPS memuat CPL yang dibebankan pada mata kuliah.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226037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 RPS memuat capaian pembelajaran mata kuliah (CPMK).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99830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 RPS memuat bahan kajian keilmuan.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24371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8.6. RPS memiliki deskripsi mata kuliah yang jelas.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378269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 RPS memuat daftar referensi yang dijadikan rujukan mata kuliah tersebut.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63559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8.8. RPS memuat Sub-CPMK/kemampuan akhir yang direncanakan.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003943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 RPS memuat daftar materi pokok perkuliahan yang disajikan tiap pembelajaran.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709962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8.10. RPS memuat metode pembelajaran sesuai karakteristik mata kuliah.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45577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8.11. RPS memuat alokasi waktu yang disediakan.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783528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8.12. RPS memuat pengalaman belajar yang diwujudkan dalam deskripsi tugas.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636864"/>
                  </a:ext>
                </a:extLst>
              </a:tr>
              <a:tr h="206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8.13. RPS memuat kriteria, indikator, dan bobot penilaian.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0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4939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06F3C-FF92-4C87-B352-112984F60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PPKN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D608091-9FA6-4182-AED1-114CCE3C2C01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162264927"/>
              </p:ext>
            </p:extLst>
          </p:nvPr>
        </p:nvGraphicFramePr>
        <p:xfrm>
          <a:off x="1810133" y="2345258"/>
          <a:ext cx="5221287" cy="361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3A7720-ADAF-4B34-BF4C-31CD89DF769D}"/>
              </a:ext>
            </a:extLst>
          </p:cNvPr>
          <p:cNvSpPr txBox="1"/>
          <p:nvPr/>
        </p:nvSpPr>
        <p:spPr>
          <a:xfrm rot="10800000" flipV="1">
            <a:off x="7031420" y="2345258"/>
            <a:ext cx="49681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	Masa 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tunggu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dijelaskan</a:t>
            </a: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	Belum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penjelasan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kualifikasi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Dosen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Tendik</a:t>
            </a: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	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Bahan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kajian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memenuhi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kriteria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learning skill 9C,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memuat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6C</a:t>
            </a:r>
          </a:p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	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Distribusi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MKW.Fakultas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/Prodi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masih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di semester VII,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seharusnya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diletakkan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semester 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s.d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maksimal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semester V dan MK.MBKM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dicantumkan</a:t>
            </a: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	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dibuat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tersendiri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tetapi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dilampirkan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dicantumkan</a:t>
            </a: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	Strategi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pemeuhan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dilengkapi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prinsip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penilaian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autentik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memfasilitasi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penilaian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portofolio</a:t>
            </a: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6538" marR="0" indent="-236538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	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deskripsi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endParaRPr lang="en-US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655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5D2C44-6269-4CEA-8F07-8E431D8765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PSIKOLOGI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ECFE631-64C8-4A15-A247-60FD78C20A9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719073943"/>
              </p:ext>
            </p:extLst>
          </p:nvPr>
        </p:nvGraphicFramePr>
        <p:xfrm>
          <a:off x="1699716" y="1779402"/>
          <a:ext cx="5632767" cy="41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9445C2-3E67-4253-A0CF-6CE67ECB74C6}"/>
              </a:ext>
            </a:extLst>
          </p:cNvPr>
          <p:cNvSpPr txBox="1"/>
          <p:nvPr/>
        </p:nvSpPr>
        <p:spPr>
          <a:xfrm>
            <a:off x="7675901" y="3640258"/>
            <a:ext cx="3489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Matrik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vs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dicantumkan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092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032F4-49A4-4EF2-B338-6EF99FBAFE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SASTRA DAERAH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5F10F62-9399-47B1-A4C9-B91A114AD7B5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760650693"/>
              </p:ext>
            </p:extLst>
          </p:nvPr>
        </p:nvGraphicFramePr>
        <p:xfrm>
          <a:off x="874713" y="1935480"/>
          <a:ext cx="5349241" cy="419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2723D4-D797-41F5-A621-9835FA82A4F2}"/>
              </a:ext>
            </a:extLst>
          </p:cNvPr>
          <p:cNvSpPr txBox="1"/>
          <p:nvPr/>
        </p:nvSpPr>
        <p:spPr>
          <a:xfrm>
            <a:off x="6542690" y="3157647"/>
            <a:ext cx="490255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mengacu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Pedoman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diterbitkan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LPPMP UNS.                                                        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mencakup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semua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RPS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hendaknya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disajikan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secara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             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Mohon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dicek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apakalah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ditetapkan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telah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melampaui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nasional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dibuat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konversi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(yang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terdiri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atas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Sikap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Keterampilan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Pengetahuan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keterampilan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Khususs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ditetapkan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Prodi.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482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BDF7F7-F0C7-4B3F-9728-952E85CA5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STATISTIKA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9A54BF3-12E0-421F-AF4F-A32ED5F21D92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244789578"/>
              </p:ext>
            </p:extLst>
          </p:nvPr>
        </p:nvGraphicFramePr>
        <p:xfrm>
          <a:off x="1584161" y="1826697"/>
          <a:ext cx="5221287" cy="443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7CF4C6-DC60-4B9D-8A0D-F9B7587F643A}"/>
              </a:ext>
            </a:extLst>
          </p:cNvPr>
          <p:cNvSpPr txBox="1"/>
          <p:nvPr/>
        </p:nvSpPr>
        <p:spPr>
          <a:xfrm>
            <a:off x="6353174" y="3429000"/>
            <a:ext cx="4953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MK Pancasila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diampu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oleh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dosen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dng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latar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belakang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Matematika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          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Pada daftar MK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MK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Biologi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Fisika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tapi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nya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Salah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milik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S1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Penyuluhan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Komunikasi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Pertanian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Sebagian RPS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legalisasi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373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BA27A5-B020-40F7-BFC0-F82900F43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STUDI DEMOGRAFI &amp; PENCATATAN SIPIL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52CA4E71-5CA2-49FF-9210-4E8569C3C7F7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392412164"/>
              </p:ext>
            </p:extLst>
          </p:nvPr>
        </p:nvGraphicFramePr>
        <p:xfrm>
          <a:off x="1887133" y="2119410"/>
          <a:ext cx="5013960" cy="394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7A0C9F-8C26-4307-B7AB-75DBE8516724}"/>
              </a:ext>
            </a:extLst>
          </p:cNvPr>
          <p:cNvSpPr txBox="1"/>
          <p:nvPr/>
        </p:nvSpPr>
        <p:spPr>
          <a:xfrm>
            <a:off x="7056120" y="3697744"/>
            <a:ext cx="4511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1.Dokumen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memuat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uraian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lengkap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hasil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tracer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                                                     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perancangan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disusun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RPS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dilampirkan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meliputi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seluruh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MK.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155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51169-5E65-459A-B93E-7FC816D702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PEND. SENI RUPA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27E9E532-DCD9-457F-98E3-FDF4E0B15748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671643652"/>
              </p:ext>
            </p:extLst>
          </p:nvPr>
        </p:nvGraphicFramePr>
        <p:xfrm>
          <a:off x="1631458" y="2137804"/>
          <a:ext cx="5114607" cy="387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6ECA05-B8DF-4E98-8974-087268AEA69F}"/>
              </a:ext>
            </a:extLst>
          </p:cNvPr>
          <p:cNvSpPr txBox="1"/>
          <p:nvPr/>
        </p:nvSpPr>
        <p:spPr>
          <a:xfrm>
            <a:off x="6202682" y="3703320"/>
            <a:ext cx="54673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Pakailah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buku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Panduan KPT UNS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tahun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2020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bukan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KBK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Belum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tracer study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Belum 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penjelasan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ttg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9C, MIT dan FLIPs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rekonstruksi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mk.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berjalan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Tak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912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F8DAB-EE8A-49DC-A563-96B4ADEC84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PEND. TEKNIK BANGUNAN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37B6E03-080A-4DC8-ADA8-1A3FCA9A9481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336083130"/>
              </p:ext>
            </p:extLst>
          </p:nvPr>
        </p:nvGraphicFramePr>
        <p:xfrm>
          <a:off x="1377633" y="2020088"/>
          <a:ext cx="4718367" cy="40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E6198C-EA17-463F-A321-07D9FC0EABFD}"/>
              </a:ext>
            </a:extLst>
          </p:cNvPr>
          <p:cNvSpPr txBox="1"/>
          <p:nvPr/>
        </p:nvSpPr>
        <p:spPr>
          <a:xfrm>
            <a:off x="5849940" y="3429000"/>
            <a:ext cx="54673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Buatlah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dokumen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sesuai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panduan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KPT UNS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tahun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2020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lihat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di outline-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data tracer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uraian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landasan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kurikulum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rofil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lulusan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tapi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penjelasannya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tdk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elum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dijelaskan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tentang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rumusan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CPL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rekosntruksi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kuliah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existing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RPS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341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F617F5-B515-4CF7-9776-32212E2142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DAFTAR PRODI.YG BELUM MENGUMPULKAN DOKUMEN KURIKULUM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BF7ADCFE-F23F-47C8-9972-CD6E2039851C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556900869"/>
              </p:ext>
            </p:extLst>
          </p:nvPr>
        </p:nvGraphicFramePr>
        <p:xfrm>
          <a:off x="3090042" y="1441176"/>
          <a:ext cx="6416565" cy="4919997"/>
        </p:xfrm>
        <a:graphic>
          <a:graphicData uri="http://schemas.openxmlformats.org/drawingml/2006/table">
            <a:tbl>
              <a:tblPr/>
              <a:tblGrid>
                <a:gridCol w="807115">
                  <a:extLst>
                    <a:ext uri="{9D8B030D-6E8A-4147-A177-3AD203B41FA5}">
                      <a16:colId xmlns:a16="http://schemas.microsoft.com/office/drawing/2014/main" val="1705374609"/>
                    </a:ext>
                  </a:extLst>
                </a:gridCol>
                <a:gridCol w="807115">
                  <a:extLst>
                    <a:ext uri="{9D8B030D-6E8A-4147-A177-3AD203B41FA5}">
                      <a16:colId xmlns:a16="http://schemas.microsoft.com/office/drawing/2014/main" val="1355180003"/>
                    </a:ext>
                  </a:extLst>
                </a:gridCol>
                <a:gridCol w="3833797">
                  <a:extLst>
                    <a:ext uri="{9D8B030D-6E8A-4147-A177-3AD203B41FA5}">
                      <a16:colId xmlns:a16="http://schemas.microsoft.com/office/drawing/2014/main" val="322910806"/>
                    </a:ext>
                  </a:extLst>
                </a:gridCol>
                <a:gridCol w="968538">
                  <a:extLst>
                    <a:ext uri="{9D8B030D-6E8A-4147-A177-3AD203B41FA5}">
                      <a16:colId xmlns:a16="http://schemas.microsoft.com/office/drawing/2014/main" val="724485737"/>
                    </a:ext>
                  </a:extLst>
                </a:gridCol>
              </a:tblGrid>
              <a:tr h="16753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DAFTAR NAMA PROGRAM STUDI  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736653"/>
                  </a:ext>
                </a:extLst>
              </a:tr>
              <a:tr h="16753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BELUM MENGUMPULKAN DOKUMEN KURIKULUM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27239"/>
                  </a:ext>
                </a:extLst>
              </a:tr>
              <a:tr h="16753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 2020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43673"/>
                  </a:ext>
                </a:extLst>
              </a:tr>
              <a:tr h="1675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FIB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Sastra Indonesia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36316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Sastra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Inggris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071842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Sastra Arab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712734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63663"/>
                  </a:ext>
                </a:extLst>
              </a:tr>
              <a:tr h="1675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FSRD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Rupa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596084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Kriya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808595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46027"/>
                  </a:ext>
                </a:extLst>
              </a:tr>
              <a:tr h="1675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FISIP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Ilmu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Negara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181754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Ilmu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Komunikasi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527511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Sosiologi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804957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Hubungan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Internasional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286416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85752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Ilmu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Hukum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268268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37798"/>
                  </a:ext>
                </a:extLst>
              </a:tr>
              <a:tr h="16753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3260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652803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133878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Kimia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67497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Perencanaan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Wilayah Dan Kota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419768"/>
                  </a:ext>
                </a:extLst>
              </a:tr>
              <a:tr h="167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420650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66438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FKIP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Pendidikan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Sosiologi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Antropologi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274132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31545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FMIPA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Farmasi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8377" marR="8377" marT="8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342914"/>
                  </a:ext>
                </a:extLst>
              </a:tr>
              <a:tr h="16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77" marR="8377" marT="8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8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9302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E31E81-D323-43A5-A2D8-E4BA2062F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D" dirty="0">
                <a:latin typeface="Broadway" panose="04040905080B02020502" pitchFamily="82" charset="0"/>
              </a:rPr>
              <a:t>TERIMAKASIH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9545F0-8627-4807-A538-7905346C35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09AF2E-5C55-4B49-A537-3F8D4FD9E1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57BE4A-D1F8-49C2-80CA-EE5587885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DB1D5B-882F-4A4C-ACE7-9723DAEEBE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B05A50-0543-44DB-AEF4-A74F284B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4940F5-8739-48BD-A22F-7ED32EBB18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474EF0-086A-48D5-9F4F-6FE5D2381C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AC4C2A-AA45-4C82-A827-43E36330A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4461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519C4-872A-419D-944C-5D1E1A487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INSTRUMEN </a:t>
            </a:r>
          </a:p>
          <a:p>
            <a:r>
              <a:rPr lang="en-US" sz="2000" dirty="0"/>
              <a:t>STRATEGI PEMBELAJARAN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DBE9F10C-F09C-4DB9-837A-598317B9DDC6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06550526"/>
              </p:ext>
            </p:extLst>
          </p:nvPr>
        </p:nvGraphicFramePr>
        <p:xfrm>
          <a:off x="1783080" y="1813560"/>
          <a:ext cx="8686800" cy="3962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0044">
                  <a:extLst>
                    <a:ext uri="{9D8B030D-6E8A-4147-A177-3AD203B41FA5}">
                      <a16:colId xmlns:a16="http://schemas.microsoft.com/office/drawing/2014/main" val="2731924923"/>
                    </a:ext>
                  </a:extLst>
                </a:gridCol>
                <a:gridCol w="320719">
                  <a:extLst>
                    <a:ext uri="{9D8B030D-6E8A-4147-A177-3AD203B41FA5}">
                      <a16:colId xmlns:a16="http://schemas.microsoft.com/office/drawing/2014/main" val="465878784"/>
                    </a:ext>
                  </a:extLst>
                </a:gridCol>
                <a:gridCol w="320719">
                  <a:extLst>
                    <a:ext uri="{9D8B030D-6E8A-4147-A177-3AD203B41FA5}">
                      <a16:colId xmlns:a16="http://schemas.microsoft.com/office/drawing/2014/main" val="2411351644"/>
                    </a:ext>
                  </a:extLst>
                </a:gridCol>
                <a:gridCol w="320719">
                  <a:extLst>
                    <a:ext uri="{9D8B030D-6E8A-4147-A177-3AD203B41FA5}">
                      <a16:colId xmlns:a16="http://schemas.microsoft.com/office/drawing/2014/main" val="1897883329"/>
                    </a:ext>
                  </a:extLst>
                </a:gridCol>
                <a:gridCol w="320719">
                  <a:extLst>
                    <a:ext uri="{9D8B030D-6E8A-4147-A177-3AD203B41FA5}">
                      <a16:colId xmlns:a16="http://schemas.microsoft.com/office/drawing/2014/main" val="1156969384"/>
                    </a:ext>
                  </a:extLst>
                </a:gridCol>
                <a:gridCol w="533880">
                  <a:extLst>
                    <a:ext uri="{9D8B030D-6E8A-4147-A177-3AD203B41FA5}">
                      <a16:colId xmlns:a16="http://schemas.microsoft.com/office/drawing/2014/main" val="519749581"/>
                    </a:ext>
                  </a:extLst>
                </a:gridCol>
              </a:tblGrid>
              <a:tr h="1113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9.1. </a:t>
                      </a:r>
                      <a:r>
                        <a:rPr lang="en-ID" sz="1600" b="0" dirty="0" err="1">
                          <a:effectLst/>
                        </a:rPr>
                        <a:t>Penerapan</a:t>
                      </a:r>
                      <a:r>
                        <a:rPr lang="en-ID" sz="1600" b="0" dirty="0">
                          <a:effectLst/>
                        </a:rPr>
                        <a:t> model-model </a:t>
                      </a:r>
                      <a:r>
                        <a:rPr lang="en-ID" sz="1600" b="0" dirty="0" err="1">
                          <a:effectLst/>
                        </a:rPr>
                        <a:t>pembelajaran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inovatif</a:t>
                      </a:r>
                      <a:r>
                        <a:rPr lang="en-ID" sz="1600" b="0" dirty="0">
                          <a:effectLst/>
                        </a:rPr>
                        <a:t> yang </a:t>
                      </a:r>
                      <a:r>
                        <a:rPr lang="en-ID" sz="1600" b="0" dirty="0" err="1">
                          <a:effectLst/>
                        </a:rPr>
                        <a:t>berorientasi</a:t>
                      </a:r>
                      <a:r>
                        <a:rPr lang="en-ID" sz="1600" b="0" dirty="0">
                          <a:effectLst/>
                        </a:rPr>
                        <a:t> student </a:t>
                      </a:r>
                      <a:r>
                        <a:rPr lang="en-ID" sz="1600" b="0" dirty="0" err="1">
                          <a:effectLst/>
                        </a:rPr>
                        <a:t>centered</a:t>
                      </a:r>
                      <a:r>
                        <a:rPr lang="en-ID" sz="1600" b="0" dirty="0">
                          <a:effectLst/>
                        </a:rPr>
                        <a:t> learning (SCL) </a:t>
                      </a:r>
                      <a:r>
                        <a:rPr lang="en-ID" sz="1600" b="0" dirty="0" err="1">
                          <a:effectLst/>
                        </a:rPr>
                        <a:t>untuk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mencapai</a:t>
                      </a:r>
                      <a:r>
                        <a:rPr lang="en-ID" sz="1600" b="0" dirty="0">
                          <a:effectLst/>
                        </a:rPr>
                        <a:t> CPL.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0160067"/>
                  </a:ext>
                </a:extLst>
              </a:tr>
              <a:tr h="1113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9.2. </a:t>
                      </a:r>
                      <a:r>
                        <a:rPr lang="en-ID" sz="1600" b="0" dirty="0" err="1">
                          <a:effectLst/>
                        </a:rPr>
                        <a:t>Penilaian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dilakukan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sesuai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prinsip-prinsip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autentik</a:t>
                      </a:r>
                      <a:r>
                        <a:rPr lang="en-ID" sz="1600" b="0" dirty="0">
                          <a:effectLst/>
                        </a:rPr>
                        <a:t>/outcome based assessment yang </a:t>
                      </a:r>
                      <a:r>
                        <a:rPr lang="en-ID" sz="1600" b="0" dirty="0" err="1">
                          <a:effectLst/>
                        </a:rPr>
                        <a:t>ditetapkan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untuk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menjamin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akuntabilitas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hasil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pengukuran</a:t>
                      </a:r>
                      <a:r>
                        <a:rPr lang="en-ID" sz="1600" b="0" dirty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1503856"/>
                  </a:ext>
                </a:extLst>
              </a:tr>
              <a:tr h="1197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9.3. </a:t>
                      </a:r>
                      <a:r>
                        <a:rPr lang="en-ID" sz="1600" b="0" dirty="0" err="1">
                          <a:effectLst/>
                        </a:rPr>
                        <a:t>Kurikulum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memfasilitasi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penilaian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berbasis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portofolio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sebagai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instrumen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ukur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sikap</a:t>
                      </a:r>
                      <a:r>
                        <a:rPr lang="en-ID" sz="1600" b="0" dirty="0">
                          <a:effectLst/>
                        </a:rPr>
                        <a:t>, </a:t>
                      </a:r>
                      <a:r>
                        <a:rPr lang="en-ID" sz="1600" b="0" dirty="0" err="1">
                          <a:effectLst/>
                        </a:rPr>
                        <a:t>keterampilan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umum</a:t>
                      </a:r>
                      <a:r>
                        <a:rPr lang="en-ID" sz="1600" b="0" dirty="0">
                          <a:effectLst/>
                        </a:rPr>
                        <a:t>, </a:t>
                      </a:r>
                      <a:r>
                        <a:rPr lang="en-ID" sz="1600" b="0" dirty="0" err="1">
                          <a:effectLst/>
                        </a:rPr>
                        <a:t>pengetahuan</a:t>
                      </a:r>
                      <a:r>
                        <a:rPr lang="en-ID" sz="1600" b="0" dirty="0">
                          <a:effectLst/>
                        </a:rPr>
                        <a:t>, dan </a:t>
                      </a:r>
                      <a:r>
                        <a:rPr lang="en-ID" sz="1600" b="0" dirty="0" err="1">
                          <a:effectLst/>
                        </a:rPr>
                        <a:t>keterampilan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b="0" dirty="0" err="1">
                          <a:effectLst/>
                        </a:rPr>
                        <a:t>khusus</a:t>
                      </a:r>
                      <a:r>
                        <a:rPr lang="en-ID" sz="1600" b="0" dirty="0">
                          <a:effectLst/>
                        </a:rPr>
                        <a:t> yang </a:t>
                      </a:r>
                      <a:r>
                        <a:rPr lang="en-ID" sz="1600" b="0" dirty="0" err="1">
                          <a:effectLst/>
                        </a:rPr>
                        <a:t>holistik</a:t>
                      </a:r>
                      <a:r>
                        <a:rPr lang="en-ID" sz="1600" b="0" dirty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85779774"/>
                  </a:ext>
                </a:extLst>
              </a:tr>
              <a:tr h="538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0" dirty="0">
                          <a:effectLst/>
                        </a:rPr>
                        <a:t>SARAN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529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7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5F0339-AD27-4050-BE4E-6AE958FAD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PRODI.S1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1E8A8CBA-31B3-4412-BAB6-4B480BA2F507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321973851"/>
              </p:ext>
            </p:extLst>
          </p:nvPr>
        </p:nvGraphicFramePr>
        <p:xfrm>
          <a:off x="2148840" y="1413797"/>
          <a:ext cx="3477754" cy="4971794"/>
        </p:xfrm>
        <a:graphic>
          <a:graphicData uri="http://schemas.openxmlformats.org/drawingml/2006/table">
            <a:tbl>
              <a:tblPr/>
              <a:tblGrid>
                <a:gridCol w="639075">
                  <a:extLst>
                    <a:ext uri="{9D8B030D-6E8A-4147-A177-3AD203B41FA5}">
                      <a16:colId xmlns:a16="http://schemas.microsoft.com/office/drawing/2014/main" val="2998727486"/>
                    </a:ext>
                  </a:extLst>
                </a:gridCol>
                <a:gridCol w="2838679">
                  <a:extLst>
                    <a:ext uri="{9D8B030D-6E8A-4147-A177-3AD203B41FA5}">
                      <a16:colId xmlns:a16="http://schemas.microsoft.com/office/drawing/2014/main" val="32068156"/>
                    </a:ext>
                  </a:extLst>
                </a:gridCol>
              </a:tblGrid>
              <a:tr h="174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31602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AGRIBISNIS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70116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Agroteknologi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052059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Akuntansi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109809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Arsitektur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88772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Bimbingan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919142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37409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DESAIN INTERIOR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116306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Komunikasi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Visual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364015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 PEMBANGUNAN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96753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(S1)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36986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ILMU LINGKUNGAN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848005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Sejarah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77602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Tanah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908579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41748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26816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379185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Kedokteran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890772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Kimia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832531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Manajemen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15973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232173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Perkantoran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278936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Akuntansi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190066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Bahasa dan Sastra Indonesia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322465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Bahasa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Inggris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675544"/>
                  </a:ext>
                </a:extLst>
              </a:tr>
              <a:tr h="185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Bahasa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21" marR="9021" marT="9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2254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679A1C-35C7-477A-8361-19DBF0EA5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34677"/>
              </p:ext>
            </p:extLst>
          </p:nvPr>
        </p:nvGraphicFramePr>
        <p:xfrm>
          <a:off x="6565407" y="1413797"/>
          <a:ext cx="3675873" cy="5043932"/>
        </p:xfrm>
        <a:graphic>
          <a:graphicData uri="http://schemas.openxmlformats.org/drawingml/2006/table">
            <a:tbl>
              <a:tblPr/>
              <a:tblGrid>
                <a:gridCol w="675481">
                  <a:extLst>
                    <a:ext uri="{9D8B030D-6E8A-4147-A177-3AD203B41FA5}">
                      <a16:colId xmlns:a16="http://schemas.microsoft.com/office/drawing/2014/main" val="74643326"/>
                    </a:ext>
                  </a:extLst>
                </a:gridCol>
                <a:gridCol w="3000392">
                  <a:extLst>
                    <a:ext uri="{9D8B030D-6E8A-4147-A177-3AD203B41FA5}">
                      <a16:colId xmlns:a16="http://schemas.microsoft.com/office/drawing/2014/main" val="2048811347"/>
                    </a:ext>
                  </a:extLst>
                </a:gridCol>
              </a:tblGrid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33807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868567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540565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Geografi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150571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Pen. Guru Pendidikan Anak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Dini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20033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Guru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Sekolah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Dasar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005909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PEND.Informatika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Komputer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55409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IPA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15720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Jasmani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Kesehatan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Rekreasi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70693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Olahraga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60609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Khusus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375475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976252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Sejarah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32970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Pend. Teknik Informatika dan Komputer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330083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Teknik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94633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242179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Penyuluhan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Komunikasi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Pertanian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63527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Peternakan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041233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PPKN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78286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78645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Sastra Daerah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2457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Statistik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32850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Demografi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Pencatatan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Sipil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43783"/>
                  </a:ext>
                </a:extLst>
              </a:tr>
              <a:tr h="225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Rupa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530185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Pendidikan Teknik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bangunan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(PTB)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212722"/>
                  </a:ext>
                </a:extLst>
              </a:tr>
              <a:tr h="18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6" marR="8226" marT="8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1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38439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mpariso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ients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stimonial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Journe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am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Sto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Gallery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art &amp; Tab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Quot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oi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SWO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Valu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Closing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Blank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adran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ou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rvice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odu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ject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fo">
  <a:themeElements>
    <a:clrScheme name="Blue">
      <a:dk1>
        <a:srgbClr val="191919"/>
      </a:dk1>
      <a:lt1>
        <a:srgbClr val="F5F5F5"/>
      </a:lt1>
      <a:dk2>
        <a:srgbClr val="006EA7"/>
      </a:dk2>
      <a:lt2>
        <a:srgbClr val="59B4E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ecial Font">
      <a:majorFont>
        <a:latin typeface="Comfortaa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3855</TotalTime>
  <Words>5199</Words>
  <Application>Microsoft Office PowerPoint</Application>
  <PresentationFormat>Widescreen</PresentationFormat>
  <Paragraphs>1719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78</vt:i4>
      </vt:variant>
    </vt:vector>
  </HeadingPairs>
  <TitlesOfParts>
    <vt:vector size="111" baseType="lpstr">
      <vt:lpstr>Arial</vt:lpstr>
      <vt:lpstr>Arial Black</vt:lpstr>
      <vt:lpstr>Britannic Bold</vt:lpstr>
      <vt:lpstr>Broadway</vt:lpstr>
      <vt:lpstr>Calibri</vt:lpstr>
      <vt:lpstr>Comfortaa</vt:lpstr>
      <vt:lpstr>Couture</vt:lpstr>
      <vt:lpstr>Gill Sans Ultra Bold</vt:lpstr>
      <vt:lpstr>Open Sans</vt:lpstr>
      <vt:lpstr>Times New Roman</vt:lpstr>
      <vt:lpstr>Title</vt:lpstr>
      <vt:lpstr>Profile</vt:lpstr>
      <vt:lpstr>Quadran</vt:lpstr>
      <vt:lpstr>About</vt:lpstr>
      <vt:lpstr>Content</vt:lpstr>
      <vt:lpstr>Service</vt:lpstr>
      <vt:lpstr>Product</vt:lpstr>
      <vt:lpstr>Project</vt:lpstr>
      <vt:lpstr>Info</vt:lpstr>
      <vt:lpstr>Comparison</vt:lpstr>
      <vt:lpstr>Clients</vt:lpstr>
      <vt:lpstr>Testimonial</vt:lpstr>
      <vt:lpstr>Journey</vt:lpstr>
      <vt:lpstr>Team</vt:lpstr>
      <vt:lpstr>Story</vt:lpstr>
      <vt:lpstr>Gallery</vt:lpstr>
      <vt:lpstr>Chart &amp; Table</vt:lpstr>
      <vt:lpstr>Quote</vt:lpstr>
      <vt:lpstr>Point</vt:lpstr>
      <vt:lpstr>SWOT</vt:lpstr>
      <vt:lpstr>Value</vt:lpstr>
      <vt:lpstr>Closing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Febrian</dc:creator>
  <cp:lastModifiedBy>Windows User</cp:lastModifiedBy>
  <cp:revision>211</cp:revision>
  <dcterms:created xsi:type="dcterms:W3CDTF">2018-12-24T07:51:42Z</dcterms:created>
  <dcterms:modified xsi:type="dcterms:W3CDTF">2021-01-14T09:36:46Z</dcterms:modified>
</cp:coreProperties>
</file>