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  <p:sldMasterId id="2147483812" r:id="rId2"/>
  </p:sldMasterIdLst>
  <p:notesMasterIdLst>
    <p:notesMasterId r:id="rId38"/>
  </p:notesMasterIdLst>
  <p:sldIdLst>
    <p:sldId id="256" r:id="rId3"/>
    <p:sldId id="452" r:id="rId4"/>
    <p:sldId id="445" r:id="rId5"/>
    <p:sldId id="378" r:id="rId6"/>
    <p:sldId id="257" r:id="rId7"/>
    <p:sldId id="286" r:id="rId8"/>
    <p:sldId id="372" r:id="rId9"/>
    <p:sldId id="316" r:id="rId10"/>
    <p:sldId id="370" r:id="rId11"/>
    <p:sldId id="320" r:id="rId12"/>
    <p:sldId id="322" r:id="rId13"/>
    <p:sldId id="453" r:id="rId14"/>
    <p:sldId id="324" r:id="rId15"/>
    <p:sldId id="325" r:id="rId16"/>
    <p:sldId id="431" r:id="rId17"/>
    <p:sldId id="326" r:id="rId18"/>
    <p:sldId id="384" r:id="rId19"/>
    <p:sldId id="385" r:id="rId20"/>
    <p:sldId id="386" r:id="rId21"/>
    <p:sldId id="407" r:id="rId22"/>
    <p:sldId id="444" r:id="rId23"/>
    <p:sldId id="408" r:id="rId24"/>
    <p:sldId id="409" r:id="rId25"/>
    <p:sldId id="433" r:id="rId26"/>
    <p:sldId id="440" r:id="rId27"/>
    <p:sldId id="438" r:id="rId28"/>
    <p:sldId id="437" r:id="rId29"/>
    <p:sldId id="460" r:id="rId30"/>
    <p:sldId id="439" r:id="rId31"/>
    <p:sldId id="454" r:id="rId32"/>
    <p:sldId id="455" r:id="rId33"/>
    <p:sldId id="456" r:id="rId34"/>
    <p:sldId id="457" r:id="rId35"/>
    <p:sldId id="459" r:id="rId36"/>
    <p:sldId id="461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280" autoAdjust="0"/>
  </p:normalViewPr>
  <p:slideViewPr>
    <p:cSldViewPr>
      <p:cViewPr varScale="1">
        <p:scale>
          <a:sx n="85" d="100"/>
          <a:sy n="85" d="100"/>
        </p:scale>
        <p:origin x="355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F69D98-72C1-4540-87DE-C05C3157145C}" type="doc">
      <dgm:prSet loTypeId="urn:microsoft.com/office/officeart/2005/8/layout/vList3#1" loCatId="list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505D0281-E47E-4D42-9ADA-2083F75A4416}">
      <dgm:prSet custT="1"/>
      <dgm:spPr/>
      <dgm:t>
        <a:bodyPr/>
        <a:lstStyle/>
        <a:p>
          <a:pPr algn="l" rtl="0"/>
          <a:r>
            <a:rPr lang="en-GB" sz="2200" b="1" dirty="0" err="1">
              <a:latin typeface="Candara" pitchFamily="34" charset="0"/>
              <a:cs typeface="Calibri" pitchFamily="34" charset="0"/>
            </a:rPr>
            <a:t>Profesionalisme</a:t>
          </a:r>
          <a:r>
            <a:rPr lang="en-GB" sz="2200" b="1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dirty="0" err="1">
              <a:latin typeface="Candara" pitchFamily="34" charset="0"/>
              <a:cs typeface="Calibri" pitchFamily="34" charset="0"/>
            </a:rPr>
            <a:t>dosen</a:t>
          </a:r>
          <a:r>
            <a:rPr lang="en-GB" sz="2200" b="1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dirty="0" err="1">
              <a:latin typeface="Candara" pitchFamily="34" charset="0"/>
              <a:cs typeface="Calibri" pitchFamily="34" charset="0"/>
            </a:rPr>
            <a:t>melaksanakan</a:t>
          </a:r>
          <a:r>
            <a:rPr lang="en-GB" sz="2200" b="1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dirty="0" err="1">
              <a:latin typeface="Candara" pitchFamily="34" charset="0"/>
              <a:cs typeface="Calibri" pitchFamily="34" charset="0"/>
            </a:rPr>
            <a:t>tridharma</a:t>
          </a:r>
          <a:r>
            <a:rPr lang="en-GB" sz="2200" b="1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dirty="0" err="1">
              <a:latin typeface="Candara" pitchFamily="34" charset="0"/>
              <a:cs typeface="Calibri" pitchFamily="34" charset="0"/>
            </a:rPr>
            <a:t>perguruan</a:t>
          </a:r>
          <a:r>
            <a:rPr lang="en-GB" sz="2200" b="1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dirty="0" err="1">
              <a:latin typeface="Candara" pitchFamily="34" charset="0"/>
              <a:cs typeface="Calibri" pitchFamily="34" charset="0"/>
            </a:rPr>
            <a:t>tinggi</a:t>
          </a:r>
          <a:endParaRPr lang="en-US" sz="2200" b="1" dirty="0">
            <a:latin typeface="Candara" pitchFamily="34" charset="0"/>
            <a:cs typeface="Calibri" pitchFamily="34" charset="0"/>
          </a:endParaRPr>
        </a:p>
      </dgm:t>
    </dgm:pt>
    <dgm:pt modelId="{31382D78-5E0D-4EFB-980C-D8FD9008EC4A}" type="parTrans" cxnId="{6E3D5EAF-EACE-4244-BDD2-78A485A25554}">
      <dgm:prSet/>
      <dgm:spPr/>
      <dgm:t>
        <a:bodyPr/>
        <a:lstStyle/>
        <a:p>
          <a:pPr algn="l"/>
          <a:endParaRPr lang="en-US" sz="2200" b="1">
            <a:solidFill>
              <a:srgbClr val="000000"/>
            </a:solidFill>
            <a:latin typeface="Candara" pitchFamily="34" charset="0"/>
            <a:cs typeface="Calibri" pitchFamily="34" charset="0"/>
          </a:endParaRPr>
        </a:p>
      </dgm:t>
    </dgm:pt>
    <dgm:pt modelId="{7E02B6A3-A881-4522-A8FD-AC01C8967AC5}" type="sibTrans" cxnId="{6E3D5EAF-EACE-4244-BDD2-78A485A25554}">
      <dgm:prSet/>
      <dgm:spPr/>
      <dgm:t>
        <a:bodyPr/>
        <a:lstStyle/>
        <a:p>
          <a:pPr algn="l"/>
          <a:endParaRPr lang="en-US" sz="2200" b="1">
            <a:solidFill>
              <a:srgbClr val="000000"/>
            </a:solidFill>
            <a:latin typeface="Candara" pitchFamily="34" charset="0"/>
            <a:cs typeface="Calibri" pitchFamily="34" charset="0"/>
          </a:endParaRPr>
        </a:p>
      </dgm:t>
    </dgm:pt>
    <dgm:pt modelId="{570A547B-B0B6-4642-8AF7-763B9AB4F696}">
      <dgm:prSet custT="1"/>
      <dgm:spPr/>
      <dgm:t>
        <a:bodyPr/>
        <a:lstStyle/>
        <a:p>
          <a:pPr algn="l" rtl="0"/>
          <a:r>
            <a:rPr lang="en-US" sz="2000" b="1" dirty="0" err="1">
              <a:latin typeface="Candara" pitchFamily="34" charset="0"/>
              <a:cs typeface="Calibri" pitchFamily="34" charset="0"/>
            </a:rPr>
            <a:t>Pemenuhan</a:t>
          </a:r>
          <a:r>
            <a:rPr lang="en-US" sz="2000" b="1" dirty="0">
              <a:latin typeface="Candara" pitchFamily="34" charset="0"/>
              <a:cs typeface="Calibri" pitchFamily="34" charset="0"/>
            </a:rPr>
            <a:t> </a:t>
          </a:r>
          <a:r>
            <a:rPr lang="en-US" sz="2000" b="1" dirty="0" err="1">
              <a:latin typeface="Candara" pitchFamily="34" charset="0"/>
              <a:cs typeface="Calibri" pitchFamily="34" charset="0"/>
            </a:rPr>
            <a:t>kinerja</a:t>
          </a:r>
          <a:r>
            <a:rPr lang="en-US" sz="2000" b="1" dirty="0">
              <a:latin typeface="Candara" pitchFamily="34" charset="0"/>
              <a:cs typeface="Calibri" pitchFamily="34" charset="0"/>
            </a:rPr>
            <a:t> </a:t>
          </a:r>
          <a:r>
            <a:rPr lang="en-US" sz="2000" b="1" dirty="0" err="1">
              <a:latin typeface="Candara" pitchFamily="34" charset="0"/>
              <a:cs typeface="Calibri" pitchFamily="34" charset="0"/>
            </a:rPr>
            <a:t>dosen</a:t>
          </a:r>
          <a:r>
            <a:rPr lang="en-US" sz="2000" b="1" dirty="0">
              <a:latin typeface="Candara" pitchFamily="34" charset="0"/>
              <a:cs typeface="Calibri" pitchFamily="34" charset="0"/>
            </a:rPr>
            <a:t> di </a:t>
          </a:r>
          <a:r>
            <a:rPr lang="en-US" sz="2000" b="1" dirty="0" err="1">
              <a:latin typeface="Candara" pitchFamily="34" charset="0"/>
              <a:cs typeface="Calibri" pitchFamily="34" charset="0"/>
            </a:rPr>
            <a:t>atas</a:t>
          </a:r>
          <a:r>
            <a:rPr lang="en-US" sz="2000" b="1" dirty="0">
              <a:latin typeface="Candara" pitchFamily="34" charset="0"/>
              <a:cs typeface="Calibri" pitchFamily="34" charset="0"/>
            </a:rPr>
            <a:t> </a:t>
          </a:r>
          <a:r>
            <a:rPr lang="en-US" sz="2000" b="1" dirty="0" err="1">
              <a:latin typeface="Candara" pitchFamily="34" charset="0"/>
              <a:cs typeface="Calibri" pitchFamily="34" charset="0"/>
            </a:rPr>
            <a:t>standar</a:t>
          </a:r>
          <a:r>
            <a:rPr lang="en-US" sz="2000" b="1" dirty="0">
              <a:latin typeface="Candara" pitchFamily="34" charset="0"/>
              <a:cs typeface="Calibri" pitchFamily="34" charset="0"/>
            </a:rPr>
            <a:t> </a:t>
          </a:r>
          <a:r>
            <a:rPr lang="en-US" sz="2000" b="1" dirty="0" err="1">
              <a:latin typeface="Candara" pitchFamily="34" charset="0"/>
              <a:cs typeface="Calibri" pitchFamily="34" charset="0"/>
            </a:rPr>
            <a:t>mutu</a:t>
          </a:r>
          <a:r>
            <a:rPr lang="en-US" sz="2000" b="1" dirty="0">
              <a:latin typeface="Candara" pitchFamily="34" charset="0"/>
              <a:cs typeface="Calibri" pitchFamily="34" charset="0"/>
            </a:rPr>
            <a:t>, proses dan </a:t>
          </a:r>
          <a:r>
            <a:rPr lang="en-US" sz="2000" b="1" dirty="0" err="1">
              <a:latin typeface="Candara" pitchFamily="34" charset="0"/>
              <a:cs typeface="Calibri" pitchFamily="34" charset="0"/>
            </a:rPr>
            <a:t>hasil</a:t>
          </a:r>
          <a:r>
            <a:rPr lang="en-US" sz="2000" b="1" dirty="0">
              <a:latin typeface="Candara" pitchFamily="34" charset="0"/>
              <a:cs typeface="Calibri" pitchFamily="34" charset="0"/>
            </a:rPr>
            <a:t> </a:t>
          </a:r>
          <a:r>
            <a:rPr lang="en-US" sz="2000" b="1" dirty="0" err="1">
              <a:latin typeface="Candara" pitchFamily="34" charset="0"/>
              <a:cs typeface="Calibri" pitchFamily="34" charset="0"/>
            </a:rPr>
            <a:t>pendidikan</a:t>
          </a:r>
          <a:endParaRPr lang="en-US" sz="2000" b="1" dirty="0">
            <a:latin typeface="Candara" pitchFamily="34" charset="0"/>
            <a:cs typeface="Calibri" pitchFamily="34" charset="0"/>
          </a:endParaRPr>
        </a:p>
      </dgm:t>
    </dgm:pt>
    <dgm:pt modelId="{D41753D3-60A2-4858-A5EA-6636E75E6BFA}" type="parTrans" cxnId="{F32E3B52-F4CC-48B8-AF71-C11C0222798E}">
      <dgm:prSet/>
      <dgm:spPr/>
      <dgm:t>
        <a:bodyPr/>
        <a:lstStyle/>
        <a:p>
          <a:pPr algn="l"/>
          <a:endParaRPr lang="en-US" sz="2200" b="1">
            <a:solidFill>
              <a:srgbClr val="000000"/>
            </a:solidFill>
            <a:latin typeface="Candara" pitchFamily="34" charset="0"/>
            <a:cs typeface="Calibri" pitchFamily="34" charset="0"/>
          </a:endParaRPr>
        </a:p>
      </dgm:t>
    </dgm:pt>
    <dgm:pt modelId="{8AA0A47B-E414-4DC6-8B9D-4A9C9908DCA2}" type="sibTrans" cxnId="{F32E3B52-F4CC-48B8-AF71-C11C0222798E}">
      <dgm:prSet/>
      <dgm:spPr/>
      <dgm:t>
        <a:bodyPr/>
        <a:lstStyle/>
        <a:p>
          <a:pPr algn="l"/>
          <a:endParaRPr lang="en-US" sz="2200" b="1">
            <a:solidFill>
              <a:srgbClr val="000000"/>
            </a:solidFill>
            <a:latin typeface="Candara" pitchFamily="34" charset="0"/>
            <a:cs typeface="Calibri" pitchFamily="34" charset="0"/>
          </a:endParaRPr>
        </a:p>
      </dgm:t>
    </dgm:pt>
    <dgm:pt modelId="{84DC97E4-4DAA-428C-B372-464FC1827D03}">
      <dgm:prSet custT="1"/>
      <dgm:spPr/>
      <dgm:t>
        <a:bodyPr/>
        <a:lstStyle/>
        <a:p>
          <a:pPr algn="l" rtl="0"/>
          <a:r>
            <a:rPr lang="en-GB" sz="2200" b="1" dirty="0" err="1">
              <a:latin typeface="Candara" pitchFamily="34" charset="0"/>
              <a:cs typeface="Calibri" pitchFamily="34" charset="0"/>
            </a:rPr>
            <a:t>Akuntabilitas</a:t>
          </a:r>
          <a:r>
            <a:rPr lang="en-GB" sz="2200" b="1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dirty="0" err="1">
              <a:latin typeface="Candara" pitchFamily="34" charset="0"/>
              <a:cs typeface="Calibri" pitchFamily="34" charset="0"/>
            </a:rPr>
            <a:t>kinerja</a:t>
          </a:r>
          <a:r>
            <a:rPr lang="en-GB" sz="2200" b="1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dirty="0" err="1">
              <a:latin typeface="Candara" pitchFamily="34" charset="0"/>
              <a:cs typeface="Calibri" pitchFamily="34" charset="0"/>
            </a:rPr>
            <a:t>dosen</a:t>
          </a:r>
          <a:endParaRPr lang="en-US" sz="2200" b="1" dirty="0">
            <a:latin typeface="Candara" pitchFamily="34" charset="0"/>
            <a:cs typeface="Calibri" pitchFamily="34" charset="0"/>
          </a:endParaRPr>
        </a:p>
      </dgm:t>
    </dgm:pt>
    <dgm:pt modelId="{0BBBBBA0-D272-4C32-9815-A8217CD4FABF}" type="parTrans" cxnId="{202B204B-1FDF-4D29-A622-7BBB0C839714}">
      <dgm:prSet/>
      <dgm:spPr/>
      <dgm:t>
        <a:bodyPr/>
        <a:lstStyle/>
        <a:p>
          <a:pPr algn="l"/>
          <a:endParaRPr lang="en-US" sz="2200" b="1">
            <a:solidFill>
              <a:srgbClr val="000000"/>
            </a:solidFill>
            <a:latin typeface="Candara" pitchFamily="34" charset="0"/>
            <a:cs typeface="Calibri" pitchFamily="34" charset="0"/>
          </a:endParaRPr>
        </a:p>
      </dgm:t>
    </dgm:pt>
    <dgm:pt modelId="{4790116D-E7BC-47A6-9D75-FA89BCAEAB2C}" type="sibTrans" cxnId="{202B204B-1FDF-4D29-A622-7BBB0C839714}">
      <dgm:prSet/>
      <dgm:spPr/>
      <dgm:t>
        <a:bodyPr/>
        <a:lstStyle/>
        <a:p>
          <a:pPr algn="l"/>
          <a:endParaRPr lang="en-US" sz="2200" b="1">
            <a:solidFill>
              <a:srgbClr val="000000"/>
            </a:solidFill>
            <a:latin typeface="Candara" pitchFamily="34" charset="0"/>
            <a:cs typeface="Calibri" pitchFamily="34" charset="0"/>
          </a:endParaRPr>
        </a:p>
      </dgm:t>
    </dgm:pt>
    <dgm:pt modelId="{D12050E0-1B13-4BD6-8B25-FF2A2280B864}">
      <dgm:prSet custT="1"/>
      <dgm:spPr/>
      <dgm:t>
        <a:bodyPr/>
        <a:lstStyle/>
        <a:p>
          <a:pPr algn="l" rtl="0"/>
          <a:r>
            <a:rPr lang="en-GB" sz="2200" b="1" dirty="0" err="1">
              <a:latin typeface="Candara" pitchFamily="34" charset="0"/>
              <a:cs typeface="Calibri" pitchFamily="34" charset="0"/>
            </a:rPr>
            <a:t>Aktivitas</a:t>
          </a:r>
          <a:r>
            <a:rPr lang="en-GB" sz="2200" b="1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dirty="0" err="1">
              <a:latin typeface="Candara" pitchFamily="34" charset="0"/>
              <a:cs typeface="Calibri" pitchFamily="34" charset="0"/>
            </a:rPr>
            <a:t>dosen</a:t>
          </a:r>
          <a:r>
            <a:rPr lang="en-GB" sz="2200" b="1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dirty="0" err="1">
              <a:latin typeface="Candara" pitchFamily="34" charset="0"/>
              <a:cs typeface="Calibri" pitchFamily="34" charset="0"/>
            </a:rPr>
            <a:t>dalam</a:t>
          </a:r>
          <a:r>
            <a:rPr lang="en-GB" sz="2200" b="1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dirty="0" err="1">
              <a:latin typeface="Candara" pitchFamily="34" charset="0"/>
              <a:cs typeface="Calibri" pitchFamily="34" charset="0"/>
            </a:rPr>
            <a:t>menciptakan</a:t>
          </a:r>
          <a:r>
            <a:rPr lang="en-GB" sz="2200" b="1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dirty="0" err="1">
              <a:latin typeface="Candara" pitchFamily="34" charset="0"/>
              <a:cs typeface="Calibri" pitchFamily="34" charset="0"/>
            </a:rPr>
            <a:t>atmosfir</a:t>
          </a:r>
          <a:r>
            <a:rPr lang="en-GB" sz="2200" b="1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dirty="0" err="1">
              <a:latin typeface="Candara" pitchFamily="34" charset="0"/>
              <a:cs typeface="Calibri" pitchFamily="34" charset="0"/>
            </a:rPr>
            <a:t>akademik</a:t>
          </a:r>
          <a:r>
            <a:rPr lang="en-GB" sz="2200" b="1" dirty="0">
              <a:latin typeface="Candara" pitchFamily="34" charset="0"/>
              <a:cs typeface="Calibri" pitchFamily="34" charset="0"/>
            </a:rPr>
            <a:t> yang </a:t>
          </a:r>
          <a:r>
            <a:rPr lang="en-GB" sz="2200" b="1" dirty="0" err="1">
              <a:latin typeface="Candara" pitchFamily="34" charset="0"/>
              <a:cs typeface="Calibri" pitchFamily="34" charset="0"/>
            </a:rPr>
            <a:t>baik</a:t>
          </a:r>
          <a:r>
            <a:rPr lang="en-US" sz="2200" b="1" dirty="0">
              <a:latin typeface="Candara" pitchFamily="34" charset="0"/>
              <a:cs typeface="Calibri" pitchFamily="34" charset="0"/>
            </a:rPr>
            <a:t> </a:t>
          </a:r>
        </a:p>
      </dgm:t>
    </dgm:pt>
    <dgm:pt modelId="{4EA15F94-2355-47B0-BAED-AAD0D2D27AA7}" type="parTrans" cxnId="{9E6A97A6-57C2-4CFE-A90D-75B896BBB726}">
      <dgm:prSet/>
      <dgm:spPr/>
      <dgm:t>
        <a:bodyPr/>
        <a:lstStyle/>
        <a:p>
          <a:pPr algn="l"/>
          <a:endParaRPr lang="en-US" sz="2200" b="1">
            <a:solidFill>
              <a:srgbClr val="000000"/>
            </a:solidFill>
            <a:latin typeface="Candara" pitchFamily="34" charset="0"/>
            <a:cs typeface="Calibri" pitchFamily="34" charset="0"/>
          </a:endParaRPr>
        </a:p>
      </dgm:t>
    </dgm:pt>
    <dgm:pt modelId="{D1D2D801-B502-4284-A1EB-9C9EDA8610D6}" type="sibTrans" cxnId="{9E6A97A6-57C2-4CFE-A90D-75B896BBB726}">
      <dgm:prSet/>
      <dgm:spPr/>
      <dgm:t>
        <a:bodyPr/>
        <a:lstStyle/>
        <a:p>
          <a:pPr algn="l"/>
          <a:endParaRPr lang="en-US" sz="2200" b="1">
            <a:solidFill>
              <a:srgbClr val="000000"/>
            </a:solidFill>
            <a:latin typeface="Candara" pitchFamily="34" charset="0"/>
            <a:cs typeface="Calibri" pitchFamily="34" charset="0"/>
          </a:endParaRPr>
        </a:p>
      </dgm:t>
    </dgm:pt>
    <dgm:pt modelId="{67104C88-007C-4BA6-AEED-BC856E882BC7}">
      <dgm:prSet custT="1"/>
      <dgm:spPr/>
      <dgm:t>
        <a:bodyPr/>
        <a:lstStyle/>
        <a:p>
          <a:pPr algn="l" rtl="0"/>
          <a:r>
            <a:rPr lang="en-GB" sz="2200" b="1" dirty="0" err="1">
              <a:latin typeface="Candara" pitchFamily="34" charset="0"/>
              <a:cs typeface="Calibri" pitchFamily="34" charset="0"/>
            </a:rPr>
            <a:t>Profesionalisme</a:t>
          </a:r>
          <a:r>
            <a:rPr lang="en-GB" sz="2200" b="1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dirty="0" err="1">
              <a:latin typeface="Candara" pitchFamily="34" charset="0"/>
              <a:cs typeface="Calibri" pitchFamily="34" charset="0"/>
            </a:rPr>
            <a:t>dosen</a:t>
          </a:r>
          <a:r>
            <a:rPr lang="en-GB" sz="2200" b="1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dirty="0" err="1">
              <a:latin typeface="Candara" pitchFamily="34" charset="0"/>
              <a:cs typeface="Calibri" pitchFamily="34" charset="0"/>
            </a:rPr>
            <a:t>bagi</a:t>
          </a:r>
          <a:r>
            <a:rPr lang="en-GB" sz="2200" b="1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dirty="0" err="1">
              <a:latin typeface="Candara" pitchFamily="34" charset="0"/>
              <a:cs typeface="Calibri" pitchFamily="34" charset="0"/>
            </a:rPr>
            <a:t>terwujudnya</a:t>
          </a:r>
          <a:r>
            <a:rPr lang="en-GB" sz="2200" b="1" dirty="0">
              <a:latin typeface="Candara" pitchFamily="34" charset="0"/>
              <a:cs typeface="Calibri" pitchFamily="34" charset="0"/>
            </a:rPr>
            <a:t> Pendidikan </a:t>
          </a:r>
          <a:r>
            <a:rPr lang="en-GB" sz="2200" b="1" dirty="0" err="1">
              <a:latin typeface="Candara" pitchFamily="34" charset="0"/>
              <a:cs typeface="Calibri" pitchFamily="34" charset="0"/>
            </a:rPr>
            <a:t>nasional</a:t>
          </a:r>
          <a:r>
            <a:rPr lang="en-GB" sz="2200" b="1" dirty="0">
              <a:latin typeface="Candara" pitchFamily="34" charset="0"/>
              <a:cs typeface="Calibri" pitchFamily="34" charset="0"/>
            </a:rPr>
            <a:t> </a:t>
          </a:r>
          <a:endParaRPr lang="en-US" sz="2200" b="1" dirty="0">
            <a:latin typeface="Candara" pitchFamily="34" charset="0"/>
            <a:cs typeface="Calibri" pitchFamily="34" charset="0"/>
          </a:endParaRPr>
        </a:p>
      </dgm:t>
    </dgm:pt>
    <dgm:pt modelId="{50047A30-4B62-4C55-8B0F-B09196138723}" type="parTrans" cxnId="{76D5902B-1BEF-4A56-919C-2E3568EA8ABA}">
      <dgm:prSet/>
      <dgm:spPr/>
      <dgm:t>
        <a:bodyPr/>
        <a:lstStyle/>
        <a:p>
          <a:pPr algn="l"/>
          <a:endParaRPr lang="en-US" sz="2200" b="1">
            <a:solidFill>
              <a:srgbClr val="000000"/>
            </a:solidFill>
            <a:latin typeface="Candara" pitchFamily="34" charset="0"/>
            <a:cs typeface="Calibri" pitchFamily="34" charset="0"/>
          </a:endParaRPr>
        </a:p>
      </dgm:t>
    </dgm:pt>
    <dgm:pt modelId="{D48A7AFB-72B6-47E0-A72C-B274791ACEB7}" type="sibTrans" cxnId="{76D5902B-1BEF-4A56-919C-2E3568EA8ABA}">
      <dgm:prSet/>
      <dgm:spPr/>
      <dgm:t>
        <a:bodyPr/>
        <a:lstStyle/>
        <a:p>
          <a:pPr algn="l"/>
          <a:endParaRPr lang="en-US" sz="2200" b="1">
            <a:solidFill>
              <a:srgbClr val="000000"/>
            </a:solidFill>
            <a:latin typeface="Candara" pitchFamily="34" charset="0"/>
            <a:cs typeface="Calibri" pitchFamily="34" charset="0"/>
          </a:endParaRPr>
        </a:p>
      </dgm:t>
    </dgm:pt>
    <dgm:pt modelId="{AAC07E3C-2108-4DEC-9189-3E0C4993A835}" type="pres">
      <dgm:prSet presAssocID="{D4F69D98-72C1-4540-87DE-C05C3157145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74AC65-707B-4585-A823-C171BDA53656}" type="pres">
      <dgm:prSet presAssocID="{505D0281-E47E-4D42-9ADA-2083F75A4416}" presName="composite" presStyleCnt="0"/>
      <dgm:spPr/>
    </dgm:pt>
    <dgm:pt modelId="{C7E98285-505D-4098-8A06-D454654A54D8}" type="pres">
      <dgm:prSet presAssocID="{505D0281-E47E-4D42-9ADA-2083F75A4416}" presName="imgShp" presStyleLbl="fgImgPlace1" presStyleIdx="0" presStyleCnt="5"/>
      <dgm:spPr/>
    </dgm:pt>
    <dgm:pt modelId="{978DF64E-0D91-4A64-9A76-CEB311429126}" type="pres">
      <dgm:prSet presAssocID="{505D0281-E47E-4D42-9ADA-2083F75A4416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B02B50-B6AD-4F81-B6CF-6543F27DB1FE}" type="pres">
      <dgm:prSet presAssocID="{7E02B6A3-A881-4522-A8FD-AC01C8967AC5}" presName="spacing" presStyleCnt="0"/>
      <dgm:spPr/>
    </dgm:pt>
    <dgm:pt modelId="{B6888131-9187-4022-BD30-7286DED49422}" type="pres">
      <dgm:prSet presAssocID="{570A547B-B0B6-4642-8AF7-763B9AB4F696}" presName="composite" presStyleCnt="0"/>
      <dgm:spPr/>
    </dgm:pt>
    <dgm:pt modelId="{E78B9E28-3E33-495A-921F-118435EC2D9E}" type="pres">
      <dgm:prSet presAssocID="{570A547B-B0B6-4642-8AF7-763B9AB4F696}" presName="imgShp" presStyleLbl="fgImgPlace1" presStyleIdx="1" presStyleCnt="5"/>
      <dgm:spPr/>
    </dgm:pt>
    <dgm:pt modelId="{8C53597C-CCEE-46F7-BEF3-BC0C0B813181}" type="pres">
      <dgm:prSet presAssocID="{570A547B-B0B6-4642-8AF7-763B9AB4F696}" presName="txShp" presStyleLbl="node1" presStyleIdx="1" presStyleCnt="5" custLinFactNeighborX="350" custLinFactNeighborY="33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31985C-ED7D-4979-8A31-90C529FBDA5F}" type="pres">
      <dgm:prSet presAssocID="{8AA0A47B-E414-4DC6-8B9D-4A9C9908DCA2}" presName="spacing" presStyleCnt="0"/>
      <dgm:spPr/>
    </dgm:pt>
    <dgm:pt modelId="{13F6FA79-E752-4149-A7B1-10F90418868D}" type="pres">
      <dgm:prSet presAssocID="{84DC97E4-4DAA-428C-B372-464FC1827D03}" presName="composite" presStyleCnt="0"/>
      <dgm:spPr/>
    </dgm:pt>
    <dgm:pt modelId="{1889530F-5ACF-485E-927A-3695834E8659}" type="pres">
      <dgm:prSet presAssocID="{84DC97E4-4DAA-428C-B372-464FC1827D03}" presName="imgShp" presStyleLbl="fgImgPlace1" presStyleIdx="2" presStyleCnt="5"/>
      <dgm:spPr/>
    </dgm:pt>
    <dgm:pt modelId="{C41442D6-3C64-451C-89CD-CD66B6880F6C}" type="pres">
      <dgm:prSet presAssocID="{84DC97E4-4DAA-428C-B372-464FC1827D03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5F7CBA-4DC5-4091-99AA-B530EB2EF170}" type="pres">
      <dgm:prSet presAssocID="{4790116D-E7BC-47A6-9D75-FA89BCAEAB2C}" presName="spacing" presStyleCnt="0"/>
      <dgm:spPr/>
    </dgm:pt>
    <dgm:pt modelId="{940DD95B-1EE8-4B68-80BF-1B405263A7E1}" type="pres">
      <dgm:prSet presAssocID="{D12050E0-1B13-4BD6-8B25-FF2A2280B864}" presName="composite" presStyleCnt="0"/>
      <dgm:spPr/>
    </dgm:pt>
    <dgm:pt modelId="{0C93C629-3BCA-4A8E-929A-D02F004D6551}" type="pres">
      <dgm:prSet presAssocID="{D12050E0-1B13-4BD6-8B25-FF2A2280B864}" presName="imgShp" presStyleLbl="fgImgPlace1" presStyleIdx="3" presStyleCnt="5"/>
      <dgm:spPr/>
    </dgm:pt>
    <dgm:pt modelId="{314D9349-9069-4853-956F-FBC81B56710F}" type="pres">
      <dgm:prSet presAssocID="{D12050E0-1B13-4BD6-8B25-FF2A2280B864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002520-9920-47BE-9838-8179DA57080A}" type="pres">
      <dgm:prSet presAssocID="{D1D2D801-B502-4284-A1EB-9C9EDA8610D6}" presName="spacing" presStyleCnt="0"/>
      <dgm:spPr/>
    </dgm:pt>
    <dgm:pt modelId="{EEE86F54-48A6-459B-AA85-DDC946FC1116}" type="pres">
      <dgm:prSet presAssocID="{67104C88-007C-4BA6-AEED-BC856E882BC7}" presName="composite" presStyleCnt="0"/>
      <dgm:spPr/>
    </dgm:pt>
    <dgm:pt modelId="{5D3505AA-B677-4794-A7B3-5674A2478AE8}" type="pres">
      <dgm:prSet presAssocID="{67104C88-007C-4BA6-AEED-BC856E882BC7}" presName="imgShp" presStyleLbl="fgImgPlace1" presStyleIdx="4" presStyleCnt="5"/>
      <dgm:spPr/>
    </dgm:pt>
    <dgm:pt modelId="{38B0D79E-32C2-4E4A-A7AC-63907BAD4F56}" type="pres">
      <dgm:prSet presAssocID="{67104C88-007C-4BA6-AEED-BC856E882BC7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685052-D902-42FE-BB59-B8AE9EBC73CF}" type="presOf" srcId="{505D0281-E47E-4D42-9ADA-2083F75A4416}" destId="{978DF64E-0D91-4A64-9A76-CEB311429126}" srcOrd="0" destOrd="0" presId="urn:microsoft.com/office/officeart/2005/8/layout/vList3#1"/>
    <dgm:cxn modelId="{76D5902B-1BEF-4A56-919C-2E3568EA8ABA}" srcId="{D4F69D98-72C1-4540-87DE-C05C3157145C}" destId="{67104C88-007C-4BA6-AEED-BC856E882BC7}" srcOrd="4" destOrd="0" parTransId="{50047A30-4B62-4C55-8B0F-B09196138723}" sibTransId="{D48A7AFB-72B6-47E0-A72C-B274791ACEB7}"/>
    <dgm:cxn modelId="{99B771A8-0798-4981-AD5C-C2C91FA21825}" type="presOf" srcId="{D4F69D98-72C1-4540-87DE-C05C3157145C}" destId="{AAC07E3C-2108-4DEC-9189-3E0C4993A835}" srcOrd="0" destOrd="0" presId="urn:microsoft.com/office/officeart/2005/8/layout/vList3#1"/>
    <dgm:cxn modelId="{014C6329-2104-4A3D-9CF0-A245A1607C7E}" type="presOf" srcId="{570A547B-B0B6-4642-8AF7-763B9AB4F696}" destId="{8C53597C-CCEE-46F7-BEF3-BC0C0B813181}" srcOrd="0" destOrd="0" presId="urn:microsoft.com/office/officeart/2005/8/layout/vList3#1"/>
    <dgm:cxn modelId="{F32E3B52-F4CC-48B8-AF71-C11C0222798E}" srcId="{D4F69D98-72C1-4540-87DE-C05C3157145C}" destId="{570A547B-B0B6-4642-8AF7-763B9AB4F696}" srcOrd="1" destOrd="0" parTransId="{D41753D3-60A2-4858-A5EA-6636E75E6BFA}" sibTransId="{8AA0A47B-E414-4DC6-8B9D-4A9C9908DCA2}"/>
    <dgm:cxn modelId="{9E6A97A6-57C2-4CFE-A90D-75B896BBB726}" srcId="{D4F69D98-72C1-4540-87DE-C05C3157145C}" destId="{D12050E0-1B13-4BD6-8B25-FF2A2280B864}" srcOrd="3" destOrd="0" parTransId="{4EA15F94-2355-47B0-BAED-AAD0D2D27AA7}" sibTransId="{D1D2D801-B502-4284-A1EB-9C9EDA8610D6}"/>
    <dgm:cxn modelId="{202B204B-1FDF-4D29-A622-7BBB0C839714}" srcId="{D4F69D98-72C1-4540-87DE-C05C3157145C}" destId="{84DC97E4-4DAA-428C-B372-464FC1827D03}" srcOrd="2" destOrd="0" parTransId="{0BBBBBA0-D272-4C32-9815-A8217CD4FABF}" sibTransId="{4790116D-E7BC-47A6-9D75-FA89BCAEAB2C}"/>
    <dgm:cxn modelId="{64C7E12B-6122-4018-9600-D75A23B53482}" type="presOf" srcId="{67104C88-007C-4BA6-AEED-BC856E882BC7}" destId="{38B0D79E-32C2-4E4A-A7AC-63907BAD4F56}" srcOrd="0" destOrd="0" presId="urn:microsoft.com/office/officeart/2005/8/layout/vList3#1"/>
    <dgm:cxn modelId="{6E3D5EAF-EACE-4244-BDD2-78A485A25554}" srcId="{D4F69D98-72C1-4540-87DE-C05C3157145C}" destId="{505D0281-E47E-4D42-9ADA-2083F75A4416}" srcOrd="0" destOrd="0" parTransId="{31382D78-5E0D-4EFB-980C-D8FD9008EC4A}" sibTransId="{7E02B6A3-A881-4522-A8FD-AC01C8967AC5}"/>
    <dgm:cxn modelId="{424BA802-C024-4A2C-B951-86361AE6313A}" type="presOf" srcId="{84DC97E4-4DAA-428C-B372-464FC1827D03}" destId="{C41442D6-3C64-451C-89CD-CD66B6880F6C}" srcOrd="0" destOrd="0" presId="urn:microsoft.com/office/officeart/2005/8/layout/vList3#1"/>
    <dgm:cxn modelId="{B81F0597-0764-4DC2-89F2-135D7E829558}" type="presOf" srcId="{D12050E0-1B13-4BD6-8B25-FF2A2280B864}" destId="{314D9349-9069-4853-956F-FBC81B56710F}" srcOrd="0" destOrd="0" presId="urn:microsoft.com/office/officeart/2005/8/layout/vList3#1"/>
    <dgm:cxn modelId="{B245B546-5E85-42D0-8610-8261185200BB}" type="presParOf" srcId="{AAC07E3C-2108-4DEC-9189-3E0C4993A835}" destId="{F774AC65-707B-4585-A823-C171BDA53656}" srcOrd="0" destOrd="0" presId="urn:microsoft.com/office/officeart/2005/8/layout/vList3#1"/>
    <dgm:cxn modelId="{705464A5-0DCE-460B-A4A1-393600D6AB09}" type="presParOf" srcId="{F774AC65-707B-4585-A823-C171BDA53656}" destId="{C7E98285-505D-4098-8A06-D454654A54D8}" srcOrd="0" destOrd="0" presId="urn:microsoft.com/office/officeart/2005/8/layout/vList3#1"/>
    <dgm:cxn modelId="{85260CC8-9E01-44B1-873B-F02F7CC2E88F}" type="presParOf" srcId="{F774AC65-707B-4585-A823-C171BDA53656}" destId="{978DF64E-0D91-4A64-9A76-CEB311429126}" srcOrd="1" destOrd="0" presId="urn:microsoft.com/office/officeart/2005/8/layout/vList3#1"/>
    <dgm:cxn modelId="{E80E21CB-B8EC-4CAE-A950-E095FF916AD3}" type="presParOf" srcId="{AAC07E3C-2108-4DEC-9189-3E0C4993A835}" destId="{B3B02B50-B6AD-4F81-B6CF-6543F27DB1FE}" srcOrd="1" destOrd="0" presId="urn:microsoft.com/office/officeart/2005/8/layout/vList3#1"/>
    <dgm:cxn modelId="{7FF706AE-DE8A-4282-854F-C0F66E9B440F}" type="presParOf" srcId="{AAC07E3C-2108-4DEC-9189-3E0C4993A835}" destId="{B6888131-9187-4022-BD30-7286DED49422}" srcOrd="2" destOrd="0" presId="urn:microsoft.com/office/officeart/2005/8/layout/vList3#1"/>
    <dgm:cxn modelId="{521B073E-EE3C-4936-A61F-F22A482A318D}" type="presParOf" srcId="{B6888131-9187-4022-BD30-7286DED49422}" destId="{E78B9E28-3E33-495A-921F-118435EC2D9E}" srcOrd="0" destOrd="0" presId="urn:microsoft.com/office/officeart/2005/8/layout/vList3#1"/>
    <dgm:cxn modelId="{0C12F6B3-3EB7-4168-A3E1-8522EF64558C}" type="presParOf" srcId="{B6888131-9187-4022-BD30-7286DED49422}" destId="{8C53597C-CCEE-46F7-BEF3-BC0C0B813181}" srcOrd="1" destOrd="0" presId="urn:microsoft.com/office/officeart/2005/8/layout/vList3#1"/>
    <dgm:cxn modelId="{4270D0FA-228A-481D-AA1E-A0A0489B35AB}" type="presParOf" srcId="{AAC07E3C-2108-4DEC-9189-3E0C4993A835}" destId="{BF31985C-ED7D-4979-8A31-90C529FBDA5F}" srcOrd="3" destOrd="0" presId="urn:microsoft.com/office/officeart/2005/8/layout/vList3#1"/>
    <dgm:cxn modelId="{B0F26226-8A25-4DD9-8845-FC3844789155}" type="presParOf" srcId="{AAC07E3C-2108-4DEC-9189-3E0C4993A835}" destId="{13F6FA79-E752-4149-A7B1-10F90418868D}" srcOrd="4" destOrd="0" presId="urn:microsoft.com/office/officeart/2005/8/layout/vList3#1"/>
    <dgm:cxn modelId="{9A625C31-A4E7-4261-803B-E4348FD19BDE}" type="presParOf" srcId="{13F6FA79-E752-4149-A7B1-10F90418868D}" destId="{1889530F-5ACF-485E-927A-3695834E8659}" srcOrd="0" destOrd="0" presId="urn:microsoft.com/office/officeart/2005/8/layout/vList3#1"/>
    <dgm:cxn modelId="{8A68E1FF-5189-4CFC-8DA9-8F0511DF5D0E}" type="presParOf" srcId="{13F6FA79-E752-4149-A7B1-10F90418868D}" destId="{C41442D6-3C64-451C-89CD-CD66B6880F6C}" srcOrd="1" destOrd="0" presId="urn:microsoft.com/office/officeart/2005/8/layout/vList3#1"/>
    <dgm:cxn modelId="{BFD7F784-B115-43CD-9578-50722B4DB64D}" type="presParOf" srcId="{AAC07E3C-2108-4DEC-9189-3E0C4993A835}" destId="{DA5F7CBA-4DC5-4091-99AA-B530EB2EF170}" srcOrd="5" destOrd="0" presId="urn:microsoft.com/office/officeart/2005/8/layout/vList3#1"/>
    <dgm:cxn modelId="{9877BF11-AF75-4CCE-81FB-F080C31AB919}" type="presParOf" srcId="{AAC07E3C-2108-4DEC-9189-3E0C4993A835}" destId="{940DD95B-1EE8-4B68-80BF-1B405263A7E1}" srcOrd="6" destOrd="0" presId="urn:microsoft.com/office/officeart/2005/8/layout/vList3#1"/>
    <dgm:cxn modelId="{34762D42-1CF5-4FAA-BB4B-661FCCB5D5D2}" type="presParOf" srcId="{940DD95B-1EE8-4B68-80BF-1B405263A7E1}" destId="{0C93C629-3BCA-4A8E-929A-D02F004D6551}" srcOrd="0" destOrd="0" presId="urn:microsoft.com/office/officeart/2005/8/layout/vList3#1"/>
    <dgm:cxn modelId="{93E2A6C4-B5CA-4A39-B4F2-79F93616D0C4}" type="presParOf" srcId="{940DD95B-1EE8-4B68-80BF-1B405263A7E1}" destId="{314D9349-9069-4853-956F-FBC81B56710F}" srcOrd="1" destOrd="0" presId="urn:microsoft.com/office/officeart/2005/8/layout/vList3#1"/>
    <dgm:cxn modelId="{F9F03E2A-CC0B-41BD-AEA8-8865699EBBA4}" type="presParOf" srcId="{AAC07E3C-2108-4DEC-9189-3E0C4993A835}" destId="{8A002520-9920-47BE-9838-8179DA57080A}" srcOrd="7" destOrd="0" presId="urn:microsoft.com/office/officeart/2005/8/layout/vList3#1"/>
    <dgm:cxn modelId="{AFB0B522-07EA-47C8-B535-7CB387EE53DE}" type="presParOf" srcId="{AAC07E3C-2108-4DEC-9189-3E0C4993A835}" destId="{EEE86F54-48A6-459B-AA85-DDC946FC1116}" srcOrd="8" destOrd="0" presId="urn:microsoft.com/office/officeart/2005/8/layout/vList3#1"/>
    <dgm:cxn modelId="{E8FCE462-31F1-432E-BDA4-96BEE3FD2915}" type="presParOf" srcId="{EEE86F54-48A6-459B-AA85-DDC946FC1116}" destId="{5D3505AA-B677-4794-A7B3-5674A2478AE8}" srcOrd="0" destOrd="0" presId="urn:microsoft.com/office/officeart/2005/8/layout/vList3#1"/>
    <dgm:cxn modelId="{47832192-2EE4-48AE-B221-413FA83A9466}" type="presParOf" srcId="{EEE86F54-48A6-459B-AA85-DDC946FC1116}" destId="{38B0D79E-32C2-4E4A-A7AC-63907BAD4F56}" srcOrd="1" destOrd="0" presId="urn:microsoft.com/office/officeart/2005/8/layout/vList3#1"/>
  </dgm:cxnLst>
  <dgm:bg>
    <a:solidFill>
      <a:srgbClr val="FFC00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F69D98-72C1-4540-87DE-C05C3157145C}" type="doc">
      <dgm:prSet loTypeId="urn:microsoft.com/office/officeart/2005/8/layout/vList3#1" loCatId="list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505D0281-E47E-4D42-9ADA-2083F75A4416}">
      <dgm:prSet custT="1"/>
      <dgm:spPr/>
      <dgm:t>
        <a:bodyPr/>
        <a:lstStyle/>
        <a:p>
          <a:pPr algn="l" rtl="0"/>
          <a:r>
            <a:rPr lang="en-GB" sz="2200" b="1" dirty="0" err="1">
              <a:latin typeface="Candara" pitchFamily="34" charset="0"/>
              <a:cs typeface="Calibri" pitchFamily="34" charset="0"/>
            </a:rPr>
            <a:t>Meningkatkan</a:t>
          </a:r>
          <a:r>
            <a:rPr lang="en-GB" sz="2200" b="1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dirty="0" err="1">
              <a:latin typeface="Candara" pitchFamily="34" charset="0"/>
              <a:cs typeface="Calibri" pitchFamily="34" charset="0"/>
            </a:rPr>
            <a:t>profesionalisme</a:t>
          </a:r>
          <a:r>
            <a:rPr lang="en-GB" sz="2200" b="1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dirty="0" err="1">
              <a:latin typeface="Candara" pitchFamily="34" charset="0"/>
              <a:cs typeface="Calibri" pitchFamily="34" charset="0"/>
            </a:rPr>
            <a:t>dosen</a:t>
          </a:r>
          <a:r>
            <a:rPr lang="en-GB" sz="2200" b="1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dirty="0" err="1">
              <a:latin typeface="Candara" pitchFamily="34" charset="0"/>
              <a:cs typeface="Calibri" pitchFamily="34" charset="0"/>
            </a:rPr>
            <a:t>dalam</a:t>
          </a:r>
          <a:r>
            <a:rPr lang="en-GB" sz="2200" b="1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dirty="0" err="1">
              <a:latin typeface="Candara" pitchFamily="34" charset="0"/>
              <a:cs typeface="Calibri" pitchFamily="34" charset="0"/>
            </a:rPr>
            <a:t>melaksanakan</a:t>
          </a:r>
          <a:r>
            <a:rPr lang="en-GB" sz="2200" b="1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dirty="0" err="1">
              <a:latin typeface="Candara" pitchFamily="34" charset="0"/>
              <a:cs typeface="Calibri" pitchFamily="34" charset="0"/>
            </a:rPr>
            <a:t>tugas</a:t>
          </a:r>
          <a:endParaRPr lang="en-US" sz="2200" b="1" dirty="0">
            <a:latin typeface="Candara" pitchFamily="34" charset="0"/>
            <a:cs typeface="Calibri" pitchFamily="34" charset="0"/>
          </a:endParaRPr>
        </a:p>
      </dgm:t>
    </dgm:pt>
    <dgm:pt modelId="{31382D78-5E0D-4EFB-980C-D8FD9008EC4A}" type="parTrans" cxnId="{6E3D5EAF-EACE-4244-BDD2-78A485A25554}">
      <dgm:prSet/>
      <dgm:spPr/>
      <dgm:t>
        <a:bodyPr/>
        <a:lstStyle/>
        <a:p>
          <a:pPr algn="l"/>
          <a:endParaRPr lang="en-US" sz="2200" b="1">
            <a:solidFill>
              <a:srgbClr val="000000"/>
            </a:solidFill>
            <a:latin typeface="Candara" pitchFamily="34" charset="0"/>
            <a:cs typeface="Calibri" pitchFamily="34" charset="0"/>
          </a:endParaRPr>
        </a:p>
      </dgm:t>
    </dgm:pt>
    <dgm:pt modelId="{7E02B6A3-A881-4522-A8FD-AC01C8967AC5}" type="sibTrans" cxnId="{6E3D5EAF-EACE-4244-BDD2-78A485A25554}">
      <dgm:prSet/>
      <dgm:spPr/>
      <dgm:t>
        <a:bodyPr/>
        <a:lstStyle/>
        <a:p>
          <a:pPr algn="l"/>
          <a:endParaRPr lang="en-US" sz="2200" b="1">
            <a:solidFill>
              <a:srgbClr val="000000"/>
            </a:solidFill>
            <a:latin typeface="Candara" pitchFamily="34" charset="0"/>
            <a:cs typeface="Calibri" pitchFamily="34" charset="0"/>
          </a:endParaRPr>
        </a:p>
      </dgm:t>
    </dgm:pt>
    <dgm:pt modelId="{570A547B-B0B6-4642-8AF7-763B9AB4F696}">
      <dgm:prSet custT="1"/>
      <dgm:spPr/>
      <dgm:t>
        <a:bodyPr/>
        <a:lstStyle/>
        <a:p>
          <a:pPr algn="l" rtl="0"/>
          <a:r>
            <a:rPr lang="en-GB" sz="2200" b="1" dirty="0" err="1">
              <a:latin typeface="Candara" pitchFamily="34" charset="0"/>
              <a:cs typeface="Calibri" pitchFamily="34" charset="0"/>
            </a:rPr>
            <a:t>Meningkatkan</a:t>
          </a:r>
          <a:r>
            <a:rPr lang="en-GB" sz="2200" b="1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dirty="0" err="1">
              <a:latin typeface="Candara" pitchFamily="34" charset="0"/>
              <a:cs typeface="Calibri" pitchFamily="34" charset="0"/>
            </a:rPr>
            <a:t>mutu</a:t>
          </a:r>
          <a:r>
            <a:rPr lang="en-GB" sz="2200" b="1" dirty="0">
              <a:latin typeface="Candara" pitchFamily="34" charset="0"/>
              <a:cs typeface="Calibri" pitchFamily="34" charset="0"/>
            </a:rPr>
            <a:t> proses </a:t>
          </a:r>
          <a:r>
            <a:rPr lang="en-GB" sz="2200" b="1" dirty="0" err="1">
              <a:latin typeface="Candara" pitchFamily="34" charset="0"/>
              <a:cs typeface="Calibri" pitchFamily="34" charset="0"/>
            </a:rPr>
            <a:t>dan</a:t>
          </a:r>
          <a:r>
            <a:rPr lang="en-GB" sz="2200" b="1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dirty="0" err="1">
              <a:latin typeface="Candara" pitchFamily="34" charset="0"/>
              <a:cs typeface="Calibri" pitchFamily="34" charset="0"/>
            </a:rPr>
            <a:t>hasil</a:t>
          </a:r>
          <a:r>
            <a:rPr lang="en-GB" sz="2200" b="1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dirty="0" err="1">
              <a:latin typeface="Candara" pitchFamily="34" charset="0"/>
              <a:cs typeface="Calibri" pitchFamily="34" charset="0"/>
            </a:rPr>
            <a:t>pendidikan</a:t>
          </a:r>
          <a:r>
            <a:rPr lang="en-US" sz="2200" b="1" dirty="0">
              <a:latin typeface="Candara" pitchFamily="34" charset="0"/>
              <a:cs typeface="Calibri" pitchFamily="34" charset="0"/>
            </a:rPr>
            <a:t> </a:t>
          </a:r>
        </a:p>
      </dgm:t>
    </dgm:pt>
    <dgm:pt modelId="{D41753D3-60A2-4858-A5EA-6636E75E6BFA}" type="parTrans" cxnId="{F32E3B52-F4CC-48B8-AF71-C11C0222798E}">
      <dgm:prSet/>
      <dgm:spPr/>
      <dgm:t>
        <a:bodyPr/>
        <a:lstStyle/>
        <a:p>
          <a:pPr algn="l"/>
          <a:endParaRPr lang="en-US" sz="2200" b="1">
            <a:solidFill>
              <a:srgbClr val="000000"/>
            </a:solidFill>
            <a:latin typeface="Candara" pitchFamily="34" charset="0"/>
            <a:cs typeface="Calibri" pitchFamily="34" charset="0"/>
          </a:endParaRPr>
        </a:p>
      </dgm:t>
    </dgm:pt>
    <dgm:pt modelId="{8AA0A47B-E414-4DC6-8B9D-4A9C9908DCA2}" type="sibTrans" cxnId="{F32E3B52-F4CC-48B8-AF71-C11C0222798E}">
      <dgm:prSet/>
      <dgm:spPr/>
      <dgm:t>
        <a:bodyPr/>
        <a:lstStyle/>
        <a:p>
          <a:pPr algn="l"/>
          <a:endParaRPr lang="en-US" sz="2200" b="1">
            <a:solidFill>
              <a:srgbClr val="000000"/>
            </a:solidFill>
            <a:latin typeface="Candara" pitchFamily="34" charset="0"/>
            <a:cs typeface="Calibri" pitchFamily="34" charset="0"/>
          </a:endParaRPr>
        </a:p>
      </dgm:t>
    </dgm:pt>
    <dgm:pt modelId="{84DC97E4-4DAA-428C-B372-464FC1827D03}">
      <dgm:prSet custT="1"/>
      <dgm:spPr/>
      <dgm:t>
        <a:bodyPr/>
        <a:lstStyle/>
        <a:p>
          <a:pPr algn="l" rtl="0"/>
          <a:r>
            <a:rPr lang="en-GB" sz="2200" b="1" dirty="0" err="1">
              <a:latin typeface="Candara" pitchFamily="34" charset="0"/>
              <a:cs typeface="Calibri" pitchFamily="34" charset="0"/>
            </a:rPr>
            <a:t>Meningkatkan</a:t>
          </a:r>
          <a:r>
            <a:rPr lang="en-GB" sz="2200" b="1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dirty="0" err="1">
              <a:latin typeface="Candara" pitchFamily="34" charset="0"/>
              <a:cs typeface="Calibri" pitchFamily="34" charset="0"/>
            </a:rPr>
            <a:t>akuntabilitas</a:t>
          </a:r>
          <a:r>
            <a:rPr lang="en-GB" sz="2200" b="1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dirty="0" err="1">
              <a:latin typeface="Candara" pitchFamily="34" charset="0"/>
              <a:cs typeface="Calibri" pitchFamily="34" charset="0"/>
            </a:rPr>
            <a:t>kinerja</a:t>
          </a:r>
          <a:r>
            <a:rPr lang="en-GB" sz="2200" b="1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dirty="0" err="1">
              <a:latin typeface="Candara" pitchFamily="34" charset="0"/>
              <a:cs typeface="Calibri" pitchFamily="34" charset="0"/>
            </a:rPr>
            <a:t>dosen</a:t>
          </a:r>
          <a:r>
            <a:rPr lang="en-GB" sz="2200" b="1" dirty="0">
              <a:latin typeface="Candara" pitchFamily="34" charset="0"/>
              <a:cs typeface="Calibri" pitchFamily="34" charset="0"/>
            </a:rPr>
            <a:t> </a:t>
          </a:r>
          <a:endParaRPr lang="en-US" sz="2200" b="1" dirty="0">
            <a:latin typeface="Candara" pitchFamily="34" charset="0"/>
            <a:cs typeface="Calibri" pitchFamily="34" charset="0"/>
          </a:endParaRPr>
        </a:p>
      </dgm:t>
    </dgm:pt>
    <dgm:pt modelId="{0BBBBBA0-D272-4C32-9815-A8217CD4FABF}" type="parTrans" cxnId="{202B204B-1FDF-4D29-A622-7BBB0C839714}">
      <dgm:prSet/>
      <dgm:spPr/>
      <dgm:t>
        <a:bodyPr/>
        <a:lstStyle/>
        <a:p>
          <a:pPr algn="l"/>
          <a:endParaRPr lang="en-US" sz="2200" b="1">
            <a:solidFill>
              <a:srgbClr val="000000"/>
            </a:solidFill>
            <a:latin typeface="Candara" pitchFamily="34" charset="0"/>
            <a:cs typeface="Calibri" pitchFamily="34" charset="0"/>
          </a:endParaRPr>
        </a:p>
      </dgm:t>
    </dgm:pt>
    <dgm:pt modelId="{4790116D-E7BC-47A6-9D75-FA89BCAEAB2C}" type="sibTrans" cxnId="{202B204B-1FDF-4D29-A622-7BBB0C839714}">
      <dgm:prSet/>
      <dgm:spPr/>
      <dgm:t>
        <a:bodyPr/>
        <a:lstStyle/>
        <a:p>
          <a:pPr algn="l"/>
          <a:endParaRPr lang="en-US" sz="2200" b="1">
            <a:solidFill>
              <a:srgbClr val="000000"/>
            </a:solidFill>
            <a:latin typeface="Candara" pitchFamily="34" charset="0"/>
            <a:cs typeface="Calibri" pitchFamily="34" charset="0"/>
          </a:endParaRPr>
        </a:p>
      </dgm:t>
    </dgm:pt>
    <dgm:pt modelId="{D12050E0-1B13-4BD6-8B25-FF2A2280B864}">
      <dgm:prSet custT="1"/>
      <dgm:spPr/>
      <dgm:t>
        <a:bodyPr/>
        <a:lstStyle/>
        <a:p>
          <a:pPr algn="l" rtl="0"/>
          <a:r>
            <a:rPr lang="en-GB" sz="2200" b="1" dirty="0" err="1">
              <a:latin typeface="Candara" pitchFamily="34" charset="0"/>
              <a:cs typeface="Calibri" pitchFamily="34" charset="0"/>
            </a:rPr>
            <a:t>Meningkatkan</a:t>
          </a:r>
          <a:r>
            <a:rPr lang="en-GB" sz="2200" b="1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dirty="0" err="1">
              <a:latin typeface="Candara" pitchFamily="34" charset="0"/>
              <a:cs typeface="Calibri" pitchFamily="34" charset="0"/>
            </a:rPr>
            <a:t>atmosfer</a:t>
          </a:r>
          <a:r>
            <a:rPr lang="en-GB" sz="2200" b="1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dirty="0" err="1">
              <a:latin typeface="Candara" pitchFamily="34" charset="0"/>
              <a:cs typeface="Calibri" pitchFamily="34" charset="0"/>
            </a:rPr>
            <a:t>akademik</a:t>
          </a:r>
          <a:r>
            <a:rPr lang="en-GB" sz="2200" b="1" dirty="0">
              <a:latin typeface="Candara" pitchFamily="34" charset="0"/>
              <a:cs typeface="Calibri" pitchFamily="34" charset="0"/>
            </a:rPr>
            <a:t> di </a:t>
          </a:r>
          <a:r>
            <a:rPr lang="en-GB" sz="2200" b="1" dirty="0" err="1">
              <a:latin typeface="Candara" pitchFamily="34" charset="0"/>
              <a:cs typeface="Calibri" pitchFamily="34" charset="0"/>
            </a:rPr>
            <a:t>perguruan</a:t>
          </a:r>
          <a:r>
            <a:rPr lang="en-GB" sz="2200" b="1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dirty="0" err="1">
              <a:latin typeface="Candara" pitchFamily="34" charset="0"/>
              <a:cs typeface="Calibri" pitchFamily="34" charset="0"/>
            </a:rPr>
            <a:t>tinggi</a:t>
          </a:r>
          <a:endParaRPr lang="en-US" sz="2200" b="1" dirty="0">
            <a:latin typeface="Candara" pitchFamily="34" charset="0"/>
            <a:cs typeface="Calibri" pitchFamily="34" charset="0"/>
          </a:endParaRPr>
        </a:p>
      </dgm:t>
    </dgm:pt>
    <dgm:pt modelId="{4EA15F94-2355-47B0-BAED-AAD0D2D27AA7}" type="parTrans" cxnId="{9E6A97A6-57C2-4CFE-A90D-75B896BBB726}">
      <dgm:prSet/>
      <dgm:spPr/>
      <dgm:t>
        <a:bodyPr/>
        <a:lstStyle/>
        <a:p>
          <a:pPr algn="l"/>
          <a:endParaRPr lang="en-US" sz="2200" b="1">
            <a:solidFill>
              <a:srgbClr val="000000"/>
            </a:solidFill>
            <a:latin typeface="Candara" pitchFamily="34" charset="0"/>
            <a:cs typeface="Calibri" pitchFamily="34" charset="0"/>
          </a:endParaRPr>
        </a:p>
      </dgm:t>
    </dgm:pt>
    <dgm:pt modelId="{D1D2D801-B502-4284-A1EB-9C9EDA8610D6}" type="sibTrans" cxnId="{9E6A97A6-57C2-4CFE-A90D-75B896BBB726}">
      <dgm:prSet/>
      <dgm:spPr/>
      <dgm:t>
        <a:bodyPr/>
        <a:lstStyle/>
        <a:p>
          <a:pPr algn="l"/>
          <a:endParaRPr lang="en-US" sz="2200" b="1">
            <a:solidFill>
              <a:srgbClr val="000000"/>
            </a:solidFill>
            <a:latin typeface="Candara" pitchFamily="34" charset="0"/>
            <a:cs typeface="Calibri" pitchFamily="34" charset="0"/>
          </a:endParaRPr>
        </a:p>
      </dgm:t>
    </dgm:pt>
    <dgm:pt modelId="{67104C88-007C-4BA6-AEED-BC856E882BC7}">
      <dgm:prSet custT="1"/>
      <dgm:spPr/>
      <dgm:t>
        <a:bodyPr/>
        <a:lstStyle/>
        <a:p>
          <a:pPr algn="l" rtl="0"/>
          <a:r>
            <a:rPr lang="id-ID" sz="2200" b="1" dirty="0">
              <a:latin typeface="Candara" pitchFamily="34" charset="0"/>
              <a:cs typeface="Calibri" pitchFamily="34" charset="0"/>
            </a:rPr>
            <a:t>Mempercepat terwujudnya tujuan pendidikan nasional</a:t>
          </a:r>
          <a:endParaRPr lang="en-US" sz="2200" b="1" dirty="0">
            <a:latin typeface="Candara" pitchFamily="34" charset="0"/>
            <a:cs typeface="Calibri" pitchFamily="34" charset="0"/>
          </a:endParaRPr>
        </a:p>
      </dgm:t>
    </dgm:pt>
    <dgm:pt modelId="{50047A30-4B62-4C55-8B0F-B09196138723}" type="parTrans" cxnId="{76D5902B-1BEF-4A56-919C-2E3568EA8ABA}">
      <dgm:prSet/>
      <dgm:spPr/>
      <dgm:t>
        <a:bodyPr/>
        <a:lstStyle/>
        <a:p>
          <a:pPr algn="l"/>
          <a:endParaRPr lang="en-US" sz="2200" b="1">
            <a:solidFill>
              <a:srgbClr val="000000"/>
            </a:solidFill>
            <a:latin typeface="Candara" pitchFamily="34" charset="0"/>
            <a:cs typeface="Calibri" pitchFamily="34" charset="0"/>
          </a:endParaRPr>
        </a:p>
      </dgm:t>
    </dgm:pt>
    <dgm:pt modelId="{D48A7AFB-72B6-47E0-A72C-B274791ACEB7}" type="sibTrans" cxnId="{76D5902B-1BEF-4A56-919C-2E3568EA8ABA}">
      <dgm:prSet/>
      <dgm:spPr/>
      <dgm:t>
        <a:bodyPr/>
        <a:lstStyle/>
        <a:p>
          <a:pPr algn="l"/>
          <a:endParaRPr lang="en-US" sz="2200" b="1">
            <a:solidFill>
              <a:srgbClr val="000000"/>
            </a:solidFill>
            <a:latin typeface="Candara" pitchFamily="34" charset="0"/>
            <a:cs typeface="Calibri" pitchFamily="34" charset="0"/>
          </a:endParaRPr>
        </a:p>
      </dgm:t>
    </dgm:pt>
    <dgm:pt modelId="{AAC07E3C-2108-4DEC-9189-3E0C4993A835}" type="pres">
      <dgm:prSet presAssocID="{D4F69D98-72C1-4540-87DE-C05C3157145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74AC65-707B-4585-A823-C171BDA53656}" type="pres">
      <dgm:prSet presAssocID="{505D0281-E47E-4D42-9ADA-2083F75A4416}" presName="composite" presStyleCnt="0"/>
      <dgm:spPr/>
    </dgm:pt>
    <dgm:pt modelId="{C7E98285-505D-4098-8A06-D454654A54D8}" type="pres">
      <dgm:prSet presAssocID="{505D0281-E47E-4D42-9ADA-2083F75A4416}" presName="imgShp" presStyleLbl="fgImgPlace1" presStyleIdx="0" presStyleCnt="5"/>
      <dgm:spPr/>
    </dgm:pt>
    <dgm:pt modelId="{978DF64E-0D91-4A64-9A76-CEB311429126}" type="pres">
      <dgm:prSet presAssocID="{505D0281-E47E-4D42-9ADA-2083F75A4416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B02B50-B6AD-4F81-B6CF-6543F27DB1FE}" type="pres">
      <dgm:prSet presAssocID="{7E02B6A3-A881-4522-A8FD-AC01C8967AC5}" presName="spacing" presStyleCnt="0"/>
      <dgm:spPr/>
    </dgm:pt>
    <dgm:pt modelId="{B6888131-9187-4022-BD30-7286DED49422}" type="pres">
      <dgm:prSet presAssocID="{570A547B-B0B6-4642-8AF7-763B9AB4F696}" presName="composite" presStyleCnt="0"/>
      <dgm:spPr/>
    </dgm:pt>
    <dgm:pt modelId="{E78B9E28-3E33-495A-921F-118435EC2D9E}" type="pres">
      <dgm:prSet presAssocID="{570A547B-B0B6-4642-8AF7-763B9AB4F696}" presName="imgShp" presStyleLbl="fgImgPlace1" presStyleIdx="1" presStyleCnt="5"/>
      <dgm:spPr/>
    </dgm:pt>
    <dgm:pt modelId="{8C53597C-CCEE-46F7-BEF3-BC0C0B813181}" type="pres">
      <dgm:prSet presAssocID="{570A547B-B0B6-4642-8AF7-763B9AB4F696}" presName="txShp" presStyleLbl="node1" presStyleIdx="1" presStyleCnt="5" custLinFactNeighborX="350" custLinFactNeighborY="33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31985C-ED7D-4979-8A31-90C529FBDA5F}" type="pres">
      <dgm:prSet presAssocID="{8AA0A47B-E414-4DC6-8B9D-4A9C9908DCA2}" presName="spacing" presStyleCnt="0"/>
      <dgm:spPr/>
    </dgm:pt>
    <dgm:pt modelId="{13F6FA79-E752-4149-A7B1-10F90418868D}" type="pres">
      <dgm:prSet presAssocID="{84DC97E4-4DAA-428C-B372-464FC1827D03}" presName="composite" presStyleCnt="0"/>
      <dgm:spPr/>
    </dgm:pt>
    <dgm:pt modelId="{1889530F-5ACF-485E-927A-3695834E8659}" type="pres">
      <dgm:prSet presAssocID="{84DC97E4-4DAA-428C-B372-464FC1827D03}" presName="imgShp" presStyleLbl="fgImgPlace1" presStyleIdx="2" presStyleCnt="5"/>
      <dgm:spPr/>
    </dgm:pt>
    <dgm:pt modelId="{C41442D6-3C64-451C-89CD-CD66B6880F6C}" type="pres">
      <dgm:prSet presAssocID="{84DC97E4-4DAA-428C-B372-464FC1827D03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5F7CBA-4DC5-4091-99AA-B530EB2EF170}" type="pres">
      <dgm:prSet presAssocID="{4790116D-E7BC-47A6-9D75-FA89BCAEAB2C}" presName="spacing" presStyleCnt="0"/>
      <dgm:spPr/>
    </dgm:pt>
    <dgm:pt modelId="{940DD95B-1EE8-4B68-80BF-1B405263A7E1}" type="pres">
      <dgm:prSet presAssocID="{D12050E0-1B13-4BD6-8B25-FF2A2280B864}" presName="composite" presStyleCnt="0"/>
      <dgm:spPr/>
    </dgm:pt>
    <dgm:pt modelId="{0C93C629-3BCA-4A8E-929A-D02F004D6551}" type="pres">
      <dgm:prSet presAssocID="{D12050E0-1B13-4BD6-8B25-FF2A2280B864}" presName="imgShp" presStyleLbl="fgImgPlace1" presStyleIdx="3" presStyleCnt="5"/>
      <dgm:spPr/>
    </dgm:pt>
    <dgm:pt modelId="{314D9349-9069-4853-956F-FBC81B56710F}" type="pres">
      <dgm:prSet presAssocID="{D12050E0-1B13-4BD6-8B25-FF2A2280B864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002520-9920-47BE-9838-8179DA57080A}" type="pres">
      <dgm:prSet presAssocID="{D1D2D801-B502-4284-A1EB-9C9EDA8610D6}" presName="spacing" presStyleCnt="0"/>
      <dgm:spPr/>
    </dgm:pt>
    <dgm:pt modelId="{EEE86F54-48A6-459B-AA85-DDC946FC1116}" type="pres">
      <dgm:prSet presAssocID="{67104C88-007C-4BA6-AEED-BC856E882BC7}" presName="composite" presStyleCnt="0"/>
      <dgm:spPr/>
    </dgm:pt>
    <dgm:pt modelId="{5D3505AA-B677-4794-A7B3-5674A2478AE8}" type="pres">
      <dgm:prSet presAssocID="{67104C88-007C-4BA6-AEED-BC856E882BC7}" presName="imgShp" presStyleLbl="fgImgPlace1" presStyleIdx="4" presStyleCnt="5"/>
      <dgm:spPr/>
    </dgm:pt>
    <dgm:pt modelId="{38B0D79E-32C2-4E4A-A7AC-63907BAD4F56}" type="pres">
      <dgm:prSet presAssocID="{67104C88-007C-4BA6-AEED-BC856E882BC7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685052-D902-42FE-BB59-B8AE9EBC73CF}" type="presOf" srcId="{505D0281-E47E-4D42-9ADA-2083F75A4416}" destId="{978DF64E-0D91-4A64-9A76-CEB311429126}" srcOrd="0" destOrd="0" presId="urn:microsoft.com/office/officeart/2005/8/layout/vList3#1"/>
    <dgm:cxn modelId="{76D5902B-1BEF-4A56-919C-2E3568EA8ABA}" srcId="{D4F69D98-72C1-4540-87DE-C05C3157145C}" destId="{67104C88-007C-4BA6-AEED-BC856E882BC7}" srcOrd="4" destOrd="0" parTransId="{50047A30-4B62-4C55-8B0F-B09196138723}" sibTransId="{D48A7AFB-72B6-47E0-A72C-B274791ACEB7}"/>
    <dgm:cxn modelId="{99B771A8-0798-4981-AD5C-C2C91FA21825}" type="presOf" srcId="{D4F69D98-72C1-4540-87DE-C05C3157145C}" destId="{AAC07E3C-2108-4DEC-9189-3E0C4993A835}" srcOrd="0" destOrd="0" presId="urn:microsoft.com/office/officeart/2005/8/layout/vList3#1"/>
    <dgm:cxn modelId="{014C6329-2104-4A3D-9CF0-A245A1607C7E}" type="presOf" srcId="{570A547B-B0B6-4642-8AF7-763B9AB4F696}" destId="{8C53597C-CCEE-46F7-BEF3-BC0C0B813181}" srcOrd="0" destOrd="0" presId="urn:microsoft.com/office/officeart/2005/8/layout/vList3#1"/>
    <dgm:cxn modelId="{F32E3B52-F4CC-48B8-AF71-C11C0222798E}" srcId="{D4F69D98-72C1-4540-87DE-C05C3157145C}" destId="{570A547B-B0B6-4642-8AF7-763B9AB4F696}" srcOrd="1" destOrd="0" parTransId="{D41753D3-60A2-4858-A5EA-6636E75E6BFA}" sibTransId="{8AA0A47B-E414-4DC6-8B9D-4A9C9908DCA2}"/>
    <dgm:cxn modelId="{9E6A97A6-57C2-4CFE-A90D-75B896BBB726}" srcId="{D4F69D98-72C1-4540-87DE-C05C3157145C}" destId="{D12050E0-1B13-4BD6-8B25-FF2A2280B864}" srcOrd="3" destOrd="0" parTransId="{4EA15F94-2355-47B0-BAED-AAD0D2D27AA7}" sibTransId="{D1D2D801-B502-4284-A1EB-9C9EDA8610D6}"/>
    <dgm:cxn modelId="{202B204B-1FDF-4D29-A622-7BBB0C839714}" srcId="{D4F69D98-72C1-4540-87DE-C05C3157145C}" destId="{84DC97E4-4DAA-428C-B372-464FC1827D03}" srcOrd="2" destOrd="0" parTransId="{0BBBBBA0-D272-4C32-9815-A8217CD4FABF}" sibTransId="{4790116D-E7BC-47A6-9D75-FA89BCAEAB2C}"/>
    <dgm:cxn modelId="{64C7E12B-6122-4018-9600-D75A23B53482}" type="presOf" srcId="{67104C88-007C-4BA6-AEED-BC856E882BC7}" destId="{38B0D79E-32C2-4E4A-A7AC-63907BAD4F56}" srcOrd="0" destOrd="0" presId="urn:microsoft.com/office/officeart/2005/8/layout/vList3#1"/>
    <dgm:cxn modelId="{6E3D5EAF-EACE-4244-BDD2-78A485A25554}" srcId="{D4F69D98-72C1-4540-87DE-C05C3157145C}" destId="{505D0281-E47E-4D42-9ADA-2083F75A4416}" srcOrd="0" destOrd="0" parTransId="{31382D78-5E0D-4EFB-980C-D8FD9008EC4A}" sibTransId="{7E02B6A3-A881-4522-A8FD-AC01C8967AC5}"/>
    <dgm:cxn modelId="{424BA802-C024-4A2C-B951-86361AE6313A}" type="presOf" srcId="{84DC97E4-4DAA-428C-B372-464FC1827D03}" destId="{C41442D6-3C64-451C-89CD-CD66B6880F6C}" srcOrd="0" destOrd="0" presId="urn:microsoft.com/office/officeart/2005/8/layout/vList3#1"/>
    <dgm:cxn modelId="{B81F0597-0764-4DC2-89F2-135D7E829558}" type="presOf" srcId="{D12050E0-1B13-4BD6-8B25-FF2A2280B864}" destId="{314D9349-9069-4853-956F-FBC81B56710F}" srcOrd="0" destOrd="0" presId="urn:microsoft.com/office/officeart/2005/8/layout/vList3#1"/>
    <dgm:cxn modelId="{B245B546-5E85-42D0-8610-8261185200BB}" type="presParOf" srcId="{AAC07E3C-2108-4DEC-9189-3E0C4993A835}" destId="{F774AC65-707B-4585-A823-C171BDA53656}" srcOrd="0" destOrd="0" presId="urn:microsoft.com/office/officeart/2005/8/layout/vList3#1"/>
    <dgm:cxn modelId="{705464A5-0DCE-460B-A4A1-393600D6AB09}" type="presParOf" srcId="{F774AC65-707B-4585-A823-C171BDA53656}" destId="{C7E98285-505D-4098-8A06-D454654A54D8}" srcOrd="0" destOrd="0" presId="urn:microsoft.com/office/officeart/2005/8/layout/vList3#1"/>
    <dgm:cxn modelId="{85260CC8-9E01-44B1-873B-F02F7CC2E88F}" type="presParOf" srcId="{F774AC65-707B-4585-A823-C171BDA53656}" destId="{978DF64E-0D91-4A64-9A76-CEB311429126}" srcOrd="1" destOrd="0" presId="urn:microsoft.com/office/officeart/2005/8/layout/vList3#1"/>
    <dgm:cxn modelId="{E80E21CB-B8EC-4CAE-A950-E095FF916AD3}" type="presParOf" srcId="{AAC07E3C-2108-4DEC-9189-3E0C4993A835}" destId="{B3B02B50-B6AD-4F81-B6CF-6543F27DB1FE}" srcOrd="1" destOrd="0" presId="urn:microsoft.com/office/officeart/2005/8/layout/vList3#1"/>
    <dgm:cxn modelId="{7FF706AE-DE8A-4282-854F-C0F66E9B440F}" type="presParOf" srcId="{AAC07E3C-2108-4DEC-9189-3E0C4993A835}" destId="{B6888131-9187-4022-BD30-7286DED49422}" srcOrd="2" destOrd="0" presId="urn:microsoft.com/office/officeart/2005/8/layout/vList3#1"/>
    <dgm:cxn modelId="{521B073E-EE3C-4936-A61F-F22A482A318D}" type="presParOf" srcId="{B6888131-9187-4022-BD30-7286DED49422}" destId="{E78B9E28-3E33-495A-921F-118435EC2D9E}" srcOrd="0" destOrd="0" presId="urn:microsoft.com/office/officeart/2005/8/layout/vList3#1"/>
    <dgm:cxn modelId="{0C12F6B3-3EB7-4168-A3E1-8522EF64558C}" type="presParOf" srcId="{B6888131-9187-4022-BD30-7286DED49422}" destId="{8C53597C-CCEE-46F7-BEF3-BC0C0B813181}" srcOrd="1" destOrd="0" presId="urn:microsoft.com/office/officeart/2005/8/layout/vList3#1"/>
    <dgm:cxn modelId="{4270D0FA-228A-481D-AA1E-A0A0489B35AB}" type="presParOf" srcId="{AAC07E3C-2108-4DEC-9189-3E0C4993A835}" destId="{BF31985C-ED7D-4979-8A31-90C529FBDA5F}" srcOrd="3" destOrd="0" presId="urn:microsoft.com/office/officeart/2005/8/layout/vList3#1"/>
    <dgm:cxn modelId="{B0F26226-8A25-4DD9-8845-FC3844789155}" type="presParOf" srcId="{AAC07E3C-2108-4DEC-9189-3E0C4993A835}" destId="{13F6FA79-E752-4149-A7B1-10F90418868D}" srcOrd="4" destOrd="0" presId="urn:microsoft.com/office/officeart/2005/8/layout/vList3#1"/>
    <dgm:cxn modelId="{9A625C31-A4E7-4261-803B-E4348FD19BDE}" type="presParOf" srcId="{13F6FA79-E752-4149-A7B1-10F90418868D}" destId="{1889530F-5ACF-485E-927A-3695834E8659}" srcOrd="0" destOrd="0" presId="urn:microsoft.com/office/officeart/2005/8/layout/vList3#1"/>
    <dgm:cxn modelId="{8A68E1FF-5189-4CFC-8DA9-8F0511DF5D0E}" type="presParOf" srcId="{13F6FA79-E752-4149-A7B1-10F90418868D}" destId="{C41442D6-3C64-451C-89CD-CD66B6880F6C}" srcOrd="1" destOrd="0" presId="urn:microsoft.com/office/officeart/2005/8/layout/vList3#1"/>
    <dgm:cxn modelId="{BFD7F784-B115-43CD-9578-50722B4DB64D}" type="presParOf" srcId="{AAC07E3C-2108-4DEC-9189-3E0C4993A835}" destId="{DA5F7CBA-4DC5-4091-99AA-B530EB2EF170}" srcOrd="5" destOrd="0" presId="urn:microsoft.com/office/officeart/2005/8/layout/vList3#1"/>
    <dgm:cxn modelId="{9877BF11-AF75-4CCE-81FB-F080C31AB919}" type="presParOf" srcId="{AAC07E3C-2108-4DEC-9189-3E0C4993A835}" destId="{940DD95B-1EE8-4B68-80BF-1B405263A7E1}" srcOrd="6" destOrd="0" presId="urn:microsoft.com/office/officeart/2005/8/layout/vList3#1"/>
    <dgm:cxn modelId="{34762D42-1CF5-4FAA-BB4B-661FCCB5D5D2}" type="presParOf" srcId="{940DD95B-1EE8-4B68-80BF-1B405263A7E1}" destId="{0C93C629-3BCA-4A8E-929A-D02F004D6551}" srcOrd="0" destOrd="0" presId="urn:microsoft.com/office/officeart/2005/8/layout/vList3#1"/>
    <dgm:cxn modelId="{93E2A6C4-B5CA-4A39-B4F2-79F93616D0C4}" type="presParOf" srcId="{940DD95B-1EE8-4B68-80BF-1B405263A7E1}" destId="{314D9349-9069-4853-956F-FBC81B56710F}" srcOrd="1" destOrd="0" presId="urn:microsoft.com/office/officeart/2005/8/layout/vList3#1"/>
    <dgm:cxn modelId="{F9F03E2A-CC0B-41BD-AEA8-8865699EBBA4}" type="presParOf" srcId="{AAC07E3C-2108-4DEC-9189-3E0C4993A835}" destId="{8A002520-9920-47BE-9838-8179DA57080A}" srcOrd="7" destOrd="0" presId="urn:microsoft.com/office/officeart/2005/8/layout/vList3#1"/>
    <dgm:cxn modelId="{AFB0B522-07EA-47C8-B535-7CB387EE53DE}" type="presParOf" srcId="{AAC07E3C-2108-4DEC-9189-3E0C4993A835}" destId="{EEE86F54-48A6-459B-AA85-DDC946FC1116}" srcOrd="8" destOrd="0" presId="urn:microsoft.com/office/officeart/2005/8/layout/vList3#1"/>
    <dgm:cxn modelId="{E8FCE462-31F1-432E-BDA4-96BEE3FD2915}" type="presParOf" srcId="{EEE86F54-48A6-459B-AA85-DDC946FC1116}" destId="{5D3505AA-B677-4794-A7B3-5674A2478AE8}" srcOrd="0" destOrd="0" presId="urn:microsoft.com/office/officeart/2005/8/layout/vList3#1"/>
    <dgm:cxn modelId="{47832192-2EE4-48AE-B221-413FA83A9466}" type="presParOf" srcId="{EEE86F54-48A6-459B-AA85-DDC946FC1116}" destId="{38B0D79E-32C2-4E4A-A7AC-63907BAD4F56}" srcOrd="1" destOrd="0" presId="urn:microsoft.com/office/officeart/2005/8/layout/vList3#1"/>
  </dgm:cxnLst>
  <dgm:bg>
    <a:solidFill>
      <a:srgbClr val="92D05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8DF64E-0D91-4A64-9A76-CEB311429126}">
      <dsp:nvSpPr>
        <dsp:cNvPr id="0" name=""/>
        <dsp:cNvSpPr/>
      </dsp:nvSpPr>
      <dsp:spPr>
        <a:xfrm rot="10800000">
          <a:off x="1539753" y="4022"/>
          <a:ext cx="5320665" cy="798342"/>
        </a:xfrm>
        <a:prstGeom prst="homePlate">
          <a:avLst/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2047" tIns="83820" rIns="156464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err="1">
              <a:latin typeface="Candara" pitchFamily="34" charset="0"/>
              <a:cs typeface="Calibri" pitchFamily="34" charset="0"/>
            </a:rPr>
            <a:t>Profesionalisme</a:t>
          </a:r>
          <a:r>
            <a:rPr lang="en-GB" sz="2200" b="1" kern="1200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kern="1200" dirty="0" err="1">
              <a:latin typeface="Candara" pitchFamily="34" charset="0"/>
              <a:cs typeface="Calibri" pitchFamily="34" charset="0"/>
            </a:rPr>
            <a:t>dosen</a:t>
          </a:r>
          <a:r>
            <a:rPr lang="en-GB" sz="2200" b="1" kern="1200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kern="1200" dirty="0" err="1">
              <a:latin typeface="Candara" pitchFamily="34" charset="0"/>
              <a:cs typeface="Calibri" pitchFamily="34" charset="0"/>
            </a:rPr>
            <a:t>melaksanakan</a:t>
          </a:r>
          <a:r>
            <a:rPr lang="en-GB" sz="2200" b="1" kern="1200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kern="1200" dirty="0" err="1">
              <a:latin typeface="Candara" pitchFamily="34" charset="0"/>
              <a:cs typeface="Calibri" pitchFamily="34" charset="0"/>
            </a:rPr>
            <a:t>tridharma</a:t>
          </a:r>
          <a:r>
            <a:rPr lang="en-GB" sz="2200" b="1" kern="1200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kern="1200" dirty="0" err="1">
              <a:latin typeface="Candara" pitchFamily="34" charset="0"/>
              <a:cs typeface="Calibri" pitchFamily="34" charset="0"/>
            </a:rPr>
            <a:t>perguruan</a:t>
          </a:r>
          <a:r>
            <a:rPr lang="en-GB" sz="2200" b="1" kern="1200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kern="1200" dirty="0" err="1">
              <a:latin typeface="Candara" pitchFamily="34" charset="0"/>
              <a:cs typeface="Calibri" pitchFamily="34" charset="0"/>
            </a:rPr>
            <a:t>tinggi</a:t>
          </a:r>
          <a:endParaRPr lang="en-US" sz="2200" b="1" kern="1200" dirty="0">
            <a:latin typeface="Candara" pitchFamily="34" charset="0"/>
            <a:cs typeface="Calibri" pitchFamily="34" charset="0"/>
          </a:endParaRPr>
        </a:p>
      </dsp:txBody>
      <dsp:txXfrm rot="10800000">
        <a:off x="1739338" y="4022"/>
        <a:ext cx="5121080" cy="798342"/>
      </dsp:txXfrm>
    </dsp:sp>
    <dsp:sp modelId="{C7E98285-505D-4098-8A06-D454654A54D8}">
      <dsp:nvSpPr>
        <dsp:cNvPr id="0" name=""/>
        <dsp:cNvSpPr/>
      </dsp:nvSpPr>
      <dsp:spPr>
        <a:xfrm>
          <a:off x="1140582" y="4022"/>
          <a:ext cx="798342" cy="798342"/>
        </a:xfrm>
        <a:prstGeom prst="ellipse">
          <a:avLst/>
        </a:prstGeom>
        <a:solidFill>
          <a:schemeClr val="accent4">
            <a:tint val="5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53597C-CCEE-46F7-BEF3-BC0C0B813181}">
      <dsp:nvSpPr>
        <dsp:cNvPr id="0" name=""/>
        <dsp:cNvSpPr/>
      </dsp:nvSpPr>
      <dsp:spPr>
        <a:xfrm rot="10800000">
          <a:off x="1558375" y="1067460"/>
          <a:ext cx="5320665" cy="798342"/>
        </a:xfrm>
        <a:prstGeom prst="homePlate">
          <a:avLst/>
        </a:prstGeom>
        <a:solidFill>
          <a:schemeClr val="accent4">
            <a:alpha val="90000"/>
            <a:hueOff val="0"/>
            <a:satOff val="0"/>
            <a:lumOff val="0"/>
            <a:alphaOff val="-1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2047" tIns="76200" rIns="14224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latin typeface="Candara" pitchFamily="34" charset="0"/>
              <a:cs typeface="Calibri" pitchFamily="34" charset="0"/>
            </a:rPr>
            <a:t>Pemenuhan</a:t>
          </a:r>
          <a:r>
            <a:rPr lang="en-US" sz="2000" b="1" kern="1200" dirty="0">
              <a:latin typeface="Candara" pitchFamily="34" charset="0"/>
              <a:cs typeface="Calibri" pitchFamily="34" charset="0"/>
            </a:rPr>
            <a:t> </a:t>
          </a:r>
          <a:r>
            <a:rPr lang="en-US" sz="2000" b="1" kern="1200" dirty="0" err="1">
              <a:latin typeface="Candara" pitchFamily="34" charset="0"/>
              <a:cs typeface="Calibri" pitchFamily="34" charset="0"/>
            </a:rPr>
            <a:t>kinerja</a:t>
          </a:r>
          <a:r>
            <a:rPr lang="en-US" sz="2000" b="1" kern="1200" dirty="0">
              <a:latin typeface="Candara" pitchFamily="34" charset="0"/>
              <a:cs typeface="Calibri" pitchFamily="34" charset="0"/>
            </a:rPr>
            <a:t> </a:t>
          </a:r>
          <a:r>
            <a:rPr lang="en-US" sz="2000" b="1" kern="1200" dirty="0" err="1">
              <a:latin typeface="Candara" pitchFamily="34" charset="0"/>
              <a:cs typeface="Calibri" pitchFamily="34" charset="0"/>
            </a:rPr>
            <a:t>dosen</a:t>
          </a:r>
          <a:r>
            <a:rPr lang="en-US" sz="2000" b="1" kern="1200" dirty="0">
              <a:latin typeface="Candara" pitchFamily="34" charset="0"/>
              <a:cs typeface="Calibri" pitchFamily="34" charset="0"/>
            </a:rPr>
            <a:t> di </a:t>
          </a:r>
          <a:r>
            <a:rPr lang="en-US" sz="2000" b="1" kern="1200" dirty="0" err="1">
              <a:latin typeface="Candara" pitchFamily="34" charset="0"/>
              <a:cs typeface="Calibri" pitchFamily="34" charset="0"/>
            </a:rPr>
            <a:t>atas</a:t>
          </a:r>
          <a:r>
            <a:rPr lang="en-US" sz="2000" b="1" kern="1200" dirty="0">
              <a:latin typeface="Candara" pitchFamily="34" charset="0"/>
              <a:cs typeface="Calibri" pitchFamily="34" charset="0"/>
            </a:rPr>
            <a:t> </a:t>
          </a:r>
          <a:r>
            <a:rPr lang="en-US" sz="2000" b="1" kern="1200" dirty="0" err="1">
              <a:latin typeface="Candara" pitchFamily="34" charset="0"/>
              <a:cs typeface="Calibri" pitchFamily="34" charset="0"/>
            </a:rPr>
            <a:t>standar</a:t>
          </a:r>
          <a:r>
            <a:rPr lang="en-US" sz="2000" b="1" kern="1200" dirty="0">
              <a:latin typeface="Candara" pitchFamily="34" charset="0"/>
              <a:cs typeface="Calibri" pitchFamily="34" charset="0"/>
            </a:rPr>
            <a:t> </a:t>
          </a:r>
          <a:r>
            <a:rPr lang="en-US" sz="2000" b="1" kern="1200" dirty="0" err="1">
              <a:latin typeface="Candara" pitchFamily="34" charset="0"/>
              <a:cs typeface="Calibri" pitchFamily="34" charset="0"/>
            </a:rPr>
            <a:t>mutu</a:t>
          </a:r>
          <a:r>
            <a:rPr lang="en-US" sz="2000" b="1" kern="1200" dirty="0">
              <a:latin typeface="Candara" pitchFamily="34" charset="0"/>
              <a:cs typeface="Calibri" pitchFamily="34" charset="0"/>
            </a:rPr>
            <a:t>, proses dan </a:t>
          </a:r>
          <a:r>
            <a:rPr lang="en-US" sz="2000" b="1" kern="1200" dirty="0" err="1">
              <a:latin typeface="Candara" pitchFamily="34" charset="0"/>
              <a:cs typeface="Calibri" pitchFamily="34" charset="0"/>
            </a:rPr>
            <a:t>hasil</a:t>
          </a:r>
          <a:r>
            <a:rPr lang="en-US" sz="2000" b="1" kern="1200" dirty="0">
              <a:latin typeface="Candara" pitchFamily="34" charset="0"/>
              <a:cs typeface="Calibri" pitchFamily="34" charset="0"/>
            </a:rPr>
            <a:t> </a:t>
          </a:r>
          <a:r>
            <a:rPr lang="en-US" sz="2000" b="1" kern="1200" dirty="0" err="1">
              <a:latin typeface="Candara" pitchFamily="34" charset="0"/>
              <a:cs typeface="Calibri" pitchFamily="34" charset="0"/>
            </a:rPr>
            <a:t>pendidikan</a:t>
          </a:r>
          <a:endParaRPr lang="en-US" sz="2000" b="1" kern="1200" dirty="0">
            <a:latin typeface="Candara" pitchFamily="34" charset="0"/>
            <a:cs typeface="Calibri" pitchFamily="34" charset="0"/>
          </a:endParaRPr>
        </a:p>
      </dsp:txBody>
      <dsp:txXfrm rot="10800000">
        <a:off x="1757960" y="1067460"/>
        <a:ext cx="5121080" cy="798342"/>
      </dsp:txXfrm>
    </dsp:sp>
    <dsp:sp modelId="{E78B9E28-3E33-495A-921F-118435EC2D9E}">
      <dsp:nvSpPr>
        <dsp:cNvPr id="0" name=""/>
        <dsp:cNvSpPr/>
      </dsp:nvSpPr>
      <dsp:spPr>
        <a:xfrm>
          <a:off x="1140582" y="1040675"/>
          <a:ext cx="798342" cy="798342"/>
        </a:xfrm>
        <a:prstGeom prst="ellipse">
          <a:avLst/>
        </a:prstGeom>
        <a:solidFill>
          <a:schemeClr val="accent4">
            <a:tint val="50000"/>
            <a:alpha val="90000"/>
            <a:hueOff val="-1251"/>
            <a:satOff val="-81"/>
            <a:lumOff val="4119"/>
            <a:alphaOff val="-1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1442D6-3C64-451C-89CD-CD66B6880F6C}">
      <dsp:nvSpPr>
        <dsp:cNvPr id="0" name=""/>
        <dsp:cNvSpPr/>
      </dsp:nvSpPr>
      <dsp:spPr>
        <a:xfrm rot="10800000">
          <a:off x="1539753" y="2077328"/>
          <a:ext cx="5320665" cy="798342"/>
        </a:xfrm>
        <a:prstGeom prst="homePlate">
          <a:avLst/>
        </a:prstGeom>
        <a:solidFill>
          <a:schemeClr val="accent4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2047" tIns="83820" rIns="156464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err="1">
              <a:latin typeface="Candara" pitchFamily="34" charset="0"/>
              <a:cs typeface="Calibri" pitchFamily="34" charset="0"/>
            </a:rPr>
            <a:t>Akuntabilitas</a:t>
          </a:r>
          <a:r>
            <a:rPr lang="en-GB" sz="2200" b="1" kern="1200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kern="1200" dirty="0" err="1">
              <a:latin typeface="Candara" pitchFamily="34" charset="0"/>
              <a:cs typeface="Calibri" pitchFamily="34" charset="0"/>
            </a:rPr>
            <a:t>kinerja</a:t>
          </a:r>
          <a:r>
            <a:rPr lang="en-GB" sz="2200" b="1" kern="1200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kern="1200" dirty="0" err="1">
              <a:latin typeface="Candara" pitchFamily="34" charset="0"/>
              <a:cs typeface="Calibri" pitchFamily="34" charset="0"/>
            </a:rPr>
            <a:t>dosen</a:t>
          </a:r>
          <a:endParaRPr lang="en-US" sz="2200" b="1" kern="1200" dirty="0">
            <a:latin typeface="Candara" pitchFamily="34" charset="0"/>
            <a:cs typeface="Calibri" pitchFamily="34" charset="0"/>
          </a:endParaRPr>
        </a:p>
      </dsp:txBody>
      <dsp:txXfrm rot="10800000">
        <a:off x="1739338" y="2077328"/>
        <a:ext cx="5121080" cy="798342"/>
      </dsp:txXfrm>
    </dsp:sp>
    <dsp:sp modelId="{1889530F-5ACF-485E-927A-3695834E8659}">
      <dsp:nvSpPr>
        <dsp:cNvPr id="0" name=""/>
        <dsp:cNvSpPr/>
      </dsp:nvSpPr>
      <dsp:spPr>
        <a:xfrm>
          <a:off x="1140582" y="2077328"/>
          <a:ext cx="798342" cy="798342"/>
        </a:xfrm>
        <a:prstGeom prst="ellipse">
          <a:avLst/>
        </a:prstGeom>
        <a:solidFill>
          <a:schemeClr val="accent4">
            <a:tint val="50000"/>
            <a:alpha val="90000"/>
            <a:hueOff val="-2501"/>
            <a:satOff val="-163"/>
            <a:lumOff val="8237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4D9349-9069-4853-956F-FBC81B56710F}">
      <dsp:nvSpPr>
        <dsp:cNvPr id="0" name=""/>
        <dsp:cNvSpPr/>
      </dsp:nvSpPr>
      <dsp:spPr>
        <a:xfrm rot="10800000">
          <a:off x="1539753" y="3113982"/>
          <a:ext cx="5320665" cy="798342"/>
        </a:xfrm>
        <a:prstGeom prst="homePlate">
          <a:avLst/>
        </a:prstGeom>
        <a:solidFill>
          <a:schemeClr val="accent4">
            <a:alpha val="90000"/>
            <a:hueOff val="0"/>
            <a:satOff val="0"/>
            <a:lumOff val="0"/>
            <a:alphaOff val="-3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2047" tIns="83820" rIns="156464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err="1">
              <a:latin typeface="Candara" pitchFamily="34" charset="0"/>
              <a:cs typeface="Calibri" pitchFamily="34" charset="0"/>
            </a:rPr>
            <a:t>Aktivitas</a:t>
          </a:r>
          <a:r>
            <a:rPr lang="en-GB" sz="2200" b="1" kern="1200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kern="1200" dirty="0" err="1">
              <a:latin typeface="Candara" pitchFamily="34" charset="0"/>
              <a:cs typeface="Calibri" pitchFamily="34" charset="0"/>
            </a:rPr>
            <a:t>dosen</a:t>
          </a:r>
          <a:r>
            <a:rPr lang="en-GB" sz="2200" b="1" kern="1200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kern="1200" dirty="0" err="1">
              <a:latin typeface="Candara" pitchFamily="34" charset="0"/>
              <a:cs typeface="Calibri" pitchFamily="34" charset="0"/>
            </a:rPr>
            <a:t>dalam</a:t>
          </a:r>
          <a:r>
            <a:rPr lang="en-GB" sz="2200" b="1" kern="1200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kern="1200" dirty="0" err="1">
              <a:latin typeface="Candara" pitchFamily="34" charset="0"/>
              <a:cs typeface="Calibri" pitchFamily="34" charset="0"/>
            </a:rPr>
            <a:t>menciptakan</a:t>
          </a:r>
          <a:r>
            <a:rPr lang="en-GB" sz="2200" b="1" kern="1200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kern="1200" dirty="0" err="1">
              <a:latin typeface="Candara" pitchFamily="34" charset="0"/>
              <a:cs typeface="Calibri" pitchFamily="34" charset="0"/>
            </a:rPr>
            <a:t>atmosfir</a:t>
          </a:r>
          <a:r>
            <a:rPr lang="en-GB" sz="2200" b="1" kern="1200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kern="1200" dirty="0" err="1">
              <a:latin typeface="Candara" pitchFamily="34" charset="0"/>
              <a:cs typeface="Calibri" pitchFamily="34" charset="0"/>
            </a:rPr>
            <a:t>akademik</a:t>
          </a:r>
          <a:r>
            <a:rPr lang="en-GB" sz="2200" b="1" kern="1200" dirty="0">
              <a:latin typeface="Candara" pitchFamily="34" charset="0"/>
              <a:cs typeface="Calibri" pitchFamily="34" charset="0"/>
            </a:rPr>
            <a:t> yang </a:t>
          </a:r>
          <a:r>
            <a:rPr lang="en-GB" sz="2200" b="1" kern="1200" dirty="0" err="1">
              <a:latin typeface="Candara" pitchFamily="34" charset="0"/>
              <a:cs typeface="Calibri" pitchFamily="34" charset="0"/>
            </a:rPr>
            <a:t>baik</a:t>
          </a:r>
          <a:r>
            <a:rPr lang="en-US" sz="2200" b="1" kern="1200" dirty="0">
              <a:latin typeface="Candara" pitchFamily="34" charset="0"/>
              <a:cs typeface="Calibri" pitchFamily="34" charset="0"/>
            </a:rPr>
            <a:t> </a:t>
          </a:r>
        </a:p>
      </dsp:txBody>
      <dsp:txXfrm rot="10800000">
        <a:off x="1739338" y="3113982"/>
        <a:ext cx="5121080" cy="798342"/>
      </dsp:txXfrm>
    </dsp:sp>
    <dsp:sp modelId="{0C93C629-3BCA-4A8E-929A-D02F004D6551}">
      <dsp:nvSpPr>
        <dsp:cNvPr id="0" name=""/>
        <dsp:cNvSpPr/>
      </dsp:nvSpPr>
      <dsp:spPr>
        <a:xfrm>
          <a:off x="1140582" y="3113982"/>
          <a:ext cx="798342" cy="798342"/>
        </a:xfrm>
        <a:prstGeom prst="ellipse">
          <a:avLst/>
        </a:prstGeom>
        <a:solidFill>
          <a:schemeClr val="accent4">
            <a:tint val="50000"/>
            <a:alpha val="90000"/>
            <a:hueOff val="-3752"/>
            <a:satOff val="-244"/>
            <a:lumOff val="12356"/>
            <a:alphaOff val="-3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B0D79E-32C2-4E4A-A7AC-63907BAD4F56}">
      <dsp:nvSpPr>
        <dsp:cNvPr id="0" name=""/>
        <dsp:cNvSpPr/>
      </dsp:nvSpPr>
      <dsp:spPr>
        <a:xfrm rot="10800000">
          <a:off x="1539753" y="4150635"/>
          <a:ext cx="5320665" cy="798342"/>
        </a:xfrm>
        <a:prstGeom prst="homePlate">
          <a:avLst/>
        </a:prstGeom>
        <a:solidFill>
          <a:schemeClr val="accent4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2047" tIns="83820" rIns="156464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err="1">
              <a:latin typeface="Candara" pitchFamily="34" charset="0"/>
              <a:cs typeface="Calibri" pitchFamily="34" charset="0"/>
            </a:rPr>
            <a:t>Profesionalisme</a:t>
          </a:r>
          <a:r>
            <a:rPr lang="en-GB" sz="2200" b="1" kern="1200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kern="1200" dirty="0" err="1">
              <a:latin typeface="Candara" pitchFamily="34" charset="0"/>
              <a:cs typeface="Calibri" pitchFamily="34" charset="0"/>
            </a:rPr>
            <a:t>dosen</a:t>
          </a:r>
          <a:r>
            <a:rPr lang="en-GB" sz="2200" b="1" kern="1200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kern="1200" dirty="0" err="1">
              <a:latin typeface="Candara" pitchFamily="34" charset="0"/>
              <a:cs typeface="Calibri" pitchFamily="34" charset="0"/>
            </a:rPr>
            <a:t>bagi</a:t>
          </a:r>
          <a:r>
            <a:rPr lang="en-GB" sz="2200" b="1" kern="1200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kern="1200" dirty="0" err="1">
              <a:latin typeface="Candara" pitchFamily="34" charset="0"/>
              <a:cs typeface="Calibri" pitchFamily="34" charset="0"/>
            </a:rPr>
            <a:t>terwujudnya</a:t>
          </a:r>
          <a:r>
            <a:rPr lang="en-GB" sz="2200" b="1" kern="1200" dirty="0">
              <a:latin typeface="Candara" pitchFamily="34" charset="0"/>
              <a:cs typeface="Calibri" pitchFamily="34" charset="0"/>
            </a:rPr>
            <a:t> Pendidikan </a:t>
          </a:r>
          <a:r>
            <a:rPr lang="en-GB" sz="2200" b="1" kern="1200" dirty="0" err="1">
              <a:latin typeface="Candara" pitchFamily="34" charset="0"/>
              <a:cs typeface="Calibri" pitchFamily="34" charset="0"/>
            </a:rPr>
            <a:t>nasional</a:t>
          </a:r>
          <a:r>
            <a:rPr lang="en-GB" sz="2200" b="1" kern="1200" dirty="0">
              <a:latin typeface="Candara" pitchFamily="34" charset="0"/>
              <a:cs typeface="Calibri" pitchFamily="34" charset="0"/>
            </a:rPr>
            <a:t> </a:t>
          </a:r>
          <a:endParaRPr lang="en-US" sz="2200" b="1" kern="1200" dirty="0">
            <a:latin typeface="Candara" pitchFamily="34" charset="0"/>
            <a:cs typeface="Calibri" pitchFamily="34" charset="0"/>
          </a:endParaRPr>
        </a:p>
      </dsp:txBody>
      <dsp:txXfrm rot="10800000">
        <a:off x="1739338" y="4150635"/>
        <a:ext cx="5121080" cy="798342"/>
      </dsp:txXfrm>
    </dsp:sp>
    <dsp:sp modelId="{5D3505AA-B677-4794-A7B3-5674A2478AE8}">
      <dsp:nvSpPr>
        <dsp:cNvPr id="0" name=""/>
        <dsp:cNvSpPr/>
      </dsp:nvSpPr>
      <dsp:spPr>
        <a:xfrm>
          <a:off x="1140582" y="4150635"/>
          <a:ext cx="798342" cy="798342"/>
        </a:xfrm>
        <a:prstGeom prst="ellipse">
          <a:avLst/>
        </a:prstGeom>
        <a:solidFill>
          <a:schemeClr val="accent4">
            <a:tint val="50000"/>
            <a:alpha val="90000"/>
            <a:hueOff val="-5002"/>
            <a:satOff val="-325"/>
            <a:lumOff val="16475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8DF64E-0D91-4A64-9A76-CEB311429126}">
      <dsp:nvSpPr>
        <dsp:cNvPr id="0" name=""/>
        <dsp:cNvSpPr/>
      </dsp:nvSpPr>
      <dsp:spPr>
        <a:xfrm rot="10800000">
          <a:off x="1539753" y="4022"/>
          <a:ext cx="5320665" cy="798342"/>
        </a:xfrm>
        <a:prstGeom prst="homePlate">
          <a:avLst/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2047" tIns="83820" rIns="156464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err="1">
              <a:latin typeface="Candara" pitchFamily="34" charset="0"/>
              <a:cs typeface="Calibri" pitchFamily="34" charset="0"/>
            </a:rPr>
            <a:t>Meningkatkan</a:t>
          </a:r>
          <a:r>
            <a:rPr lang="en-GB" sz="2200" b="1" kern="1200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kern="1200" dirty="0" err="1">
              <a:latin typeface="Candara" pitchFamily="34" charset="0"/>
              <a:cs typeface="Calibri" pitchFamily="34" charset="0"/>
            </a:rPr>
            <a:t>profesionalisme</a:t>
          </a:r>
          <a:r>
            <a:rPr lang="en-GB" sz="2200" b="1" kern="1200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kern="1200" dirty="0" err="1">
              <a:latin typeface="Candara" pitchFamily="34" charset="0"/>
              <a:cs typeface="Calibri" pitchFamily="34" charset="0"/>
            </a:rPr>
            <a:t>dosen</a:t>
          </a:r>
          <a:r>
            <a:rPr lang="en-GB" sz="2200" b="1" kern="1200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kern="1200" dirty="0" err="1">
              <a:latin typeface="Candara" pitchFamily="34" charset="0"/>
              <a:cs typeface="Calibri" pitchFamily="34" charset="0"/>
            </a:rPr>
            <a:t>dalam</a:t>
          </a:r>
          <a:r>
            <a:rPr lang="en-GB" sz="2200" b="1" kern="1200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kern="1200" dirty="0" err="1">
              <a:latin typeface="Candara" pitchFamily="34" charset="0"/>
              <a:cs typeface="Calibri" pitchFamily="34" charset="0"/>
            </a:rPr>
            <a:t>melaksanakan</a:t>
          </a:r>
          <a:r>
            <a:rPr lang="en-GB" sz="2200" b="1" kern="1200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kern="1200" dirty="0" err="1">
              <a:latin typeface="Candara" pitchFamily="34" charset="0"/>
              <a:cs typeface="Calibri" pitchFamily="34" charset="0"/>
            </a:rPr>
            <a:t>tugas</a:t>
          </a:r>
          <a:endParaRPr lang="en-US" sz="2200" b="1" kern="1200" dirty="0">
            <a:latin typeface="Candara" pitchFamily="34" charset="0"/>
            <a:cs typeface="Calibri" pitchFamily="34" charset="0"/>
          </a:endParaRPr>
        </a:p>
      </dsp:txBody>
      <dsp:txXfrm rot="10800000">
        <a:off x="1739338" y="4022"/>
        <a:ext cx="5121080" cy="798342"/>
      </dsp:txXfrm>
    </dsp:sp>
    <dsp:sp modelId="{C7E98285-505D-4098-8A06-D454654A54D8}">
      <dsp:nvSpPr>
        <dsp:cNvPr id="0" name=""/>
        <dsp:cNvSpPr/>
      </dsp:nvSpPr>
      <dsp:spPr>
        <a:xfrm>
          <a:off x="1140582" y="4022"/>
          <a:ext cx="798342" cy="798342"/>
        </a:xfrm>
        <a:prstGeom prst="ellipse">
          <a:avLst/>
        </a:prstGeom>
        <a:solidFill>
          <a:schemeClr val="accent4">
            <a:tint val="5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53597C-CCEE-46F7-BEF3-BC0C0B813181}">
      <dsp:nvSpPr>
        <dsp:cNvPr id="0" name=""/>
        <dsp:cNvSpPr/>
      </dsp:nvSpPr>
      <dsp:spPr>
        <a:xfrm rot="10800000">
          <a:off x="1558375" y="1067460"/>
          <a:ext cx="5320665" cy="798342"/>
        </a:xfrm>
        <a:prstGeom prst="homePlate">
          <a:avLst/>
        </a:prstGeom>
        <a:solidFill>
          <a:schemeClr val="accent4">
            <a:alpha val="90000"/>
            <a:hueOff val="0"/>
            <a:satOff val="0"/>
            <a:lumOff val="0"/>
            <a:alphaOff val="-1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2047" tIns="83820" rIns="156464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err="1">
              <a:latin typeface="Candara" pitchFamily="34" charset="0"/>
              <a:cs typeface="Calibri" pitchFamily="34" charset="0"/>
            </a:rPr>
            <a:t>Meningkatkan</a:t>
          </a:r>
          <a:r>
            <a:rPr lang="en-GB" sz="2200" b="1" kern="1200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kern="1200" dirty="0" err="1">
              <a:latin typeface="Candara" pitchFamily="34" charset="0"/>
              <a:cs typeface="Calibri" pitchFamily="34" charset="0"/>
            </a:rPr>
            <a:t>mutu</a:t>
          </a:r>
          <a:r>
            <a:rPr lang="en-GB" sz="2200" b="1" kern="1200" dirty="0">
              <a:latin typeface="Candara" pitchFamily="34" charset="0"/>
              <a:cs typeface="Calibri" pitchFamily="34" charset="0"/>
            </a:rPr>
            <a:t> proses </a:t>
          </a:r>
          <a:r>
            <a:rPr lang="en-GB" sz="2200" b="1" kern="1200" dirty="0" err="1">
              <a:latin typeface="Candara" pitchFamily="34" charset="0"/>
              <a:cs typeface="Calibri" pitchFamily="34" charset="0"/>
            </a:rPr>
            <a:t>dan</a:t>
          </a:r>
          <a:r>
            <a:rPr lang="en-GB" sz="2200" b="1" kern="1200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kern="1200" dirty="0" err="1">
              <a:latin typeface="Candara" pitchFamily="34" charset="0"/>
              <a:cs typeface="Calibri" pitchFamily="34" charset="0"/>
            </a:rPr>
            <a:t>hasil</a:t>
          </a:r>
          <a:r>
            <a:rPr lang="en-GB" sz="2200" b="1" kern="1200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kern="1200" dirty="0" err="1">
              <a:latin typeface="Candara" pitchFamily="34" charset="0"/>
              <a:cs typeface="Calibri" pitchFamily="34" charset="0"/>
            </a:rPr>
            <a:t>pendidikan</a:t>
          </a:r>
          <a:r>
            <a:rPr lang="en-US" sz="2200" b="1" kern="1200" dirty="0">
              <a:latin typeface="Candara" pitchFamily="34" charset="0"/>
              <a:cs typeface="Calibri" pitchFamily="34" charset="0"/>
            </a:rPr>
            <a:t> </a:t>
          </a:r>
        </a:p>
      </dsp:txBody>
      <dsp:txXfrm rot="10800000">
        <a:off x="1757960" y="1067460"/>
        <a:ext cx="5121080" cy="798342"/>
      </dsp:txXfrm>
    </dsp:sp>
    <dsp:sp modelId="{E78B9E28-3E33-495A-921F-118435EC2D9E}">
      <dsp:nvSpPr>
        <dsp:cNvPr id="0" name=""/>
        <dsp:cNvSpPr/>
      </dsp:nvSpPr>
      <dsp:spPr>
        <a:xfrm>
          <a:off x="1140582" y="1040675"/>
          <a:ext cx="798342" cy="798342"/>
        </a:xfrm>
        <a:prstGeom prst="ellipse">
          <a:avLst/>
        </a:prstGeom>
        <a:solidFill>
          <a:schemeClr val="accent4">
            <a:tint val="50000"/>
            <a:alpha val="90000"/>
            <a:hueOff val="-1251"/>
            <a:satOff val="-81"/>
            <a:lumOff val="4119"/>
            <a:alphaOff val="-1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1442D6-3C64-451C-89CD-CD66B6880F6C}">
      <dsp:nvSpPr>
        <dsp:cNvPr id="0" name=""/>
        <dsp:cNvSpPr/>
      </dsp:nvSpPr>
      <dsp:spPr>
        <a:xfrm rot="10800000">
          <a:off x="1539753" y="2077328"/>
          <a:ext cx="5320665" cy="798342"/>
        </a:xfrm>
        <a:prstGeom prst="homePlate">
          <a:avLst/>
        </a:prstGeom>
        <a:solidFill>
          <a:schemeClr val="accent4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2047" tIns="83820" rIns="156464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err="1">
              <a:latin typeface="Candara" pitchFamily="34" charset="0"/>
              <a:cs typeface="Calibri" pitchFamily="34" charset="0"/>
            </a:rPr>
            <a:t>Meningkatkan</a:t>
          </a:r>
          <a:r>
            <a:rPr lang="en-GB" sz="2200" b="1" kern="1200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kern="1200" dirty="0" err="1">
              <a:latin typeface="Candara" pitchFamily="34" charset="0"/>
              <a:cs typeface="Calibri" pitchFamily="34" charset="0"/>
            </a:rPr>
            <a:t>akuntabilitas</a:t>
          </a:r>
          <a:r>
            <a:rPr lang="en-GB" sz="2200" b="1" kern="1200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kern="1200" dirty="0" err="1">
              <a:latin typeface="Candara" pitchFamily="34" charset="0"/>
              <a:cs typeface="Calibri" pitchFamily="34" charset="0"/>
            </a:rPr>
            <a:t>kinerja</a:t>
          </a:r>
          <a:r>
            <a:rPr lang="en-GB" sz="2200" b="1" kern="1200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kern="1200" dirty="0" err="1">
              <a:latin typeface="Candara" pitchFamily="34" charset="0"/>
              <a:cs typeface="Calibri" pitchFamily="34" charset="0"/>
            </a:rPr>
            <a:t>dosen</a:t>
          </a:r>
          <a:r>
            <a:rPr lang="en-GB" sz="2200" b="1" kern="1200" dirty="0">
              <a:latin typeface="Candara" pitchFamily="34" charset="0"/>
              <a:cs typeface="Calibri" pitchFamily="34" charset="0"/>
            </a:rPr>
            <a:t> </a:t>
          </a:r>
          <a:endParaRPr lang="en-US" sz="2200" b="1" kern="1200" dirty="0">
            <a:latin typeface="Candara" pitchFamily="34" charset="0"/>
            <a:cs typeface="Calibri" pitchFamily="34" charset="0"/>
          </a:endParaRPr>
        </a:p>
      </dsp:txBody>
      <dsp:txXfrm rot="10800000">
        <a:off x="1739338" y="2077328"/>
        <a:ext cx="5121080" cy="798342"/>
      </dsp:txXfrm>
    </dsp:sp>
    <dsp:sp modelId="{1889530F-5ACF-485E-927A-3695834E8659}">
      <dsp:nvSpPr>
        <dsp:cNvPr id="0" name=""/>
        <dsp:cNvSpPr/>
      </dsp:nvSpPr>
      <dsp:spPr>
        <a:xfrm>
          <a:off x="1140582" y="2077328"/>
          <a:ext cx="798342" cy="798342"/>
        </a:xfrm>
        <a:prstGeom prst="ellipse">
          <a:avLst/>
        </a:prstGeom>
        <a:solidFill>
          <a:schemeClr val="accent4">
            <a:tint val="50000"/>
            <a:alpha val="90000"/>
            <a:hueOff val="-2501"/>
            <a:satOff val="-163"/>
            <a:lumOff val="8237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4D9349-9069-4853-956F-FBC81B56710F}">
      <dsp:nvSpPr>
        <dsp:cNvPr id="0" name=""/>
        <dsp:cNvSpPr/>
      </dsp:nvSpPr>
      <dsp:spPr>
        <a:xfrm rot="10800000">
          <a:off x="1539753" y="3113982"/>
          <a:ext cx="5320665" cy="798342"/>
        </a:xfrm>
        <a:prstGeom prst="homePlate">
          <a:avLst/>
        </a:prstGeom>
        <a:solidFill>
          <a:schemeClr val="accent4">
            <a:alpha val="90000"/>
            <a:hueOff val="0"/>
            <a:satOff val="0"/>
            <a:lumOff val="0"/>
            <a:alphaOff val="-3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2047" tIns="83820" rIns="156464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err="1">
              <a:latin typeface="Candara" pitchFamily="34" charset="0"/>
              <a:cs typeface="Calibri" pitchFamily="34" charset="0"/>
            </a:rPr>
            <a:t>Meningkatkan</a:t>
          </a:r>
          <a:r>
            <a:rPr lang="en-GB" sz="2200" b="1" kern="1200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kern="1200" dirty="0" err="1">
              <a:latin typeface="Candara" pitchFamily="34" charset="0"/>
              <a:cs typeface="Calibri" pitchFamily="34" charset="0"/>
            </a:rPr>
            <a:t>atmosfer</a:t>
          </a:r>
          <a:r>
            <a:rPr lang="en-GB" sz="2200" b="1" kern="1200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kern="1200" dirty="0" err="1">
              <a:latin typeface="Candara" pitchFamily="34" charset="0"/>
              <a:cs typeface="Calibri" pitchFamily="34" charset="0"/>
            </a:rPr>
            <a:t>akademik</a:t>
          </a:r>
          <a:r>
            <a:rPr lang="en-GB" sz="2200" b="1" kern="1200" dirty="0">
              <a:latin typeface="Candara" pitchFamily="34" charset="0"/>
              <a:cs typeface="Calibri" pitchFamily="34" charset="0"/>
            </a:rPr>
            <a:t> di </a:t>
          </a:r>
          <a:r>
            <a:rPr lang="en-GB" sz="2200" b="1" kern="1200" dirty="0" err="1">
              <a:latin typeface="Candara" pitchFamily="34" charset="0"/>
              <a:cs typeface="Calibri" pitchFamily="34" charset="0"/>
            </a:rPr>
            <a:t>perguruan</a:t>
          </a:r>
          <a:r>
            <a:rPr lang="en-GB" sz="2200" b="1" kern="1200" dirty="0">
              <a:latin typeface="Candara" pitchFamily="34" charset="0"/>
              <a:cs typeface="Calibri" pitchFamily="34" charset="0"/>
            </a:rPr>
            <a:t> </a:t>
          </a:r>
          <a:r>
            <a:rPr lang="en-GB" sz="2200" b="1" kern="1200" dirty="0" err="1">
              <a:latin typeface="Candara" pitchFamily="34" charset="0"/>
              <a:cs typeface="Calibri" pitchFamily="34" charset="0"/>
            </a:rPr>
            <a:t>tinggi</a:t>
          </a:r>
          <a:endParaRPr lang="en-US" sz="2200" b="1" kern="1200" dirty="0">
            <a:latin typeface="Candara" pitchFamily="34" charset="0"/>
            <a:cs typeface="Calibri" pitchFamily="34" charset="0"/>
          </a:endParaRPr>
        </a:p>
      </dsp:txBody>
      <dsp:txXfrm rot="10800000">
        <a:off x="1739338" y="3113982"/>
        <a:ext cx="5121080" cy="798342"/>
      </dsp:txXfrm>
    </dsp:sp>
    <dsp:sp modelId="{0C93C629-3BCA-4A8E-929A-D02F004D6551}">
      <dsp:nvSpPr>
        <dsp:cNvPr id="0" name=""/>
        <dsp:cNvSpPr/>
      </dsp:nvSpPr>
      <dsp:spPr>
        <a:xfrm>
          <a:off x="1140582" y="3113982"/>
          <a:ext cx="798342" cy="798342"/>
        </a:xfrm>
        <a:prstGeom prst="ellipse">
          <a:avLst/>
        </a:prstGeom>
        <a:solidFill>
          <a:schemeClr val="accent4">
            <a:tint val="50000"/>
            <a:alpha val="90000"/>
            <a:hueOff val="-3752"/>
            <a:satOff val="-244"/>
            <a:lumOff val="12356"/>
            <a:alphaOff val="-3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B0D79E-32C2-4E4A-A7AC-63907BAD4F56}">
      <dsp:nvSpPr>
        <dsp:cNvPr id="0" name=""/>
        <dsp:cNvSpPr/>
      </dsp:nvSpPr>
      <dsp:spPr>
        <a:xfrm rot="10800000">
          <a:off x="1539753" y="4150635"/>
          <a:ext cx="5320665" cy="798342"/>
        </a:xfrm>
        <a:prstGeom prst="homePlate">
          <a:avLst/>
        </a:prstGeom>
        <a:solidFill>
          <a:schemeClr val="accent4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2047" tIns="83820" rIns="156464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b="1" kern="1200" dirty="0">
              <a:latin typeface="Candara" pitchFamily="34" charset="0"/>
              <a:cs typeface="Calibri" pitchFamily="34" charset="0"/>
            </a:rPr>
            <a:t>Mempercepat terwujudnya tujuan pendidikan nasional</a:t>
          </a:r>
          <a:endParaRPr lang="en-US" sz="2200" b="1" kern="1200" dirty="0">
            <a:latin typeface="Candara" pitchFamily="34" charset="0"/>
            <a:cs typeface="Calibri" pitchFamily="34" charset="0"/>
          </a:endParaRPr>
        </a:p>
      </dsp:txBody>
      <dsp:txXfrm rot="10800000">
        <a:off x="1739338" y="4150635"/>
        <a:ext cx="5121080" cy="798342"/>
      </dsp:txXfrm>
    </dsp:sp>
    <dsp:sp modelId="{5D3505AA-B677-4794-A7B3-5674A2478AE8}">
      <dsp:nvSpPr>
        <dsp:cNvPr id="0" name=""/>
        <dsp:cNvSpPr/>
      </dsp:nvSpPr>
      <dsp:spPr>
        <a:xfrm>
          <a:off x="1140582" y="4150635"/>
          <a:ext cx="798342" cy="798342"/>
        </a:xfrm>
        <a:prstGeom prst="ellipse">
          <a:avLst/>
        </a:prstGeom>
        <a:solidFill>
          <a:schemeClr val="accent4">
            <a:tint val="50000"/>
            <a:alpha val="90000"/>
            <a:hueOff val="-5002"/>
            <a:satOff val="-325"/>
            <a:lumOff val="16475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BD1B7E4-17EF-494F-AF3F-2A23BACBA672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56CE30C-D875-4CE4-99A4-7998F1E31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388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715605-4173-46B0-BE63-7B623DB5B86F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60371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0" descr="Light horizontal"/>
          <p:cNvSpPr>
            <a:spLocks noChangeArrowheads="1"/>
          </p:cNvSpPr>
          <p:nvPr/>
        </p:nvSpPr>
        <p:spPr bwMode="gray">
          <a:xfrm>
            <a:off x="9525" y="9525"/>
            <a:ext cx="1473200" cy="6848475"/>
          </a:xfrm>
          <a:prstGeom prst="rect">
            <a:avLst/>
          </a:prstGeom>
          <a:pattFill prst="ltHorz">
            <a:fgClr>
              <a:schemeClr val="bg2"/>
            </a:fgClr>
            <a:bgClr>
              <a:schemeClr val="bg1"/>
            </a:bgClr>
          </a:patt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ChangeArrowheads="1"/>
          </p:cNvSpPr>
          <p:nvPr/>
        </p:nvSpPr>
        <p:spPr bwMode="invGray">
          <a:xfrm>
            <a:off x="0" y="4267200"/>
            <a:ext cx="9153525" cy="1103313"/>
          </a:xfrm>
          <a:prstGeom prst="rect">
            <a:avLst/>
          </a:prstGeom>
          <a:solidFill>
            <a:schemeClr val="accent1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AutoShape 42"/>
          <p:cNvSpPr>
            <a:spLocks noChangeArrowheads="1"/>
          </p:cNvSpPr>
          <p:nvPr/>
        </p:nvSpPr>
        <p:spPr bwMode="gray">
          <a:xfrm>
            <a:off x="1219200" y="5105400"/>
            <a:ext cx="7086600" cy="5334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267200"/>
            <a:ext cx="7924800" cy="8382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616075" y="5105400"/>
            <a:ext cx="63246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>
                <a:solidFill>
                  <a:srgbClr val="FEFEFE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37325"/>
            <a:ext cx="2133600" cy="244475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37325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37325"/>
            <a:ext cx="2133600" cy="244475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B47EF619-F131-4C86-85E1-38D30A104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262AF-F4C8-442E-89DC-5B0BF53AF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</a:t>
            </a:r>
          </a:p>
        </p:txBody>
      </p:sp>
    </p:spTree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300038"/>
            <a:ext cx="2071687" cy="6100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300038"/>
            <a:ext cx="6065838" cy="6100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476F4-BCDB-4885-A167-5981A3B7C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</a:t>
            </a:r>
          </a:p>
        </p:txBody>
      </p:sp>
    </p:spTree>
  </p:cSld>
  <p:clrMapOvr>
    <a:masterClrMapping/>
  </p:clrMapOvr>
  <p:transition>
    <p:pull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300038"/>
            <a:ext cx="7743825" cy="6000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5334000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494C2-1D67-4C99-9D80-52894D289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</a:t>
            </a:r>
          </a:p>
        </p:txBody>
      </p:sp>
    </p:spTree>
  </p:cSld>
  <p:clrMapOvr>
    <a:masterClrMapping/>
  </p:clrMapOvr>
  <p:transition>
    <p:pull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4" name="Gruppieren 483"/>
          <p:cNvGrpSpPr>
            <a:grpSpLocks noChangeAspect="1"/>
          </p:cNvGrpSpPr>
          <p:nvPr userDrawn="1"/>
        </p:nvGrpSpPr>
        <p:grpSpPr>
          <a:xfrm>
            <a:off x="-373184" y="-398355"/>
            <a:ext cx="9889387" cy="7214852"/>
            <a:chOff x="-1814668" y="7047106"/>
            <a:chExt cx="15997573" cy="11671107"/>
          </a:xfrm>
          <a:gradFill>
            <a:gsLst>
              <a:gs pos="0">
                <a:schemeClr val="accent1">
                  <a:lumMod val="75000"/>
                </a:schemeClr>
              </a:gs>
              <a:gs pos="84000">
                <a:schemeClr val="accent1">
                  <a:lumMod val="20000"/>
                  <a:lumOff val="80000"/>
                </a:schemeClr>
              </a:gs>
            </a:gsLst>
            <a:lin ang="5400000" scaled="0"/>
          </a:gradFill>
        </p:grpSpPr>
        <p:sp>
          <p:nvSpPr>
            <p:cNvPr id="488" name="Freeform 218"/>
            <p:cNvSpPr>
              <a:spLocks/>
            </p:cNvSpPr>
            <p:nvPr userDrawn="1"/>
          </p:nvSpPr>
          <p:spPr bwMode="auto">
            <a:xfrm>
              <a:off x="12682717" y="8987017"/>
              <a:ext cx="1500188" cy="1296988"/>
            </a:xfrm>
            <a:custGeom>
              <a:avLst/>
              <a:gdLst>
                <a:gd name="T0" fmla="*/ 237 w 945"/>
                <a:gd name="T1" fmla="*/ 817 h 817"/>
                <a:gd name="T2" fmla="*/ 0 w 945"/>
                <a:gd name="T3" fmla="*/ 408 h 817"/>
                <a:gd name="T4" fmla="*/ 237 w 945"/>
                <a:gd name="T5" fmla="*/ 0 h 817"/>
                <a:gd name="T6" fmla="*/ 709 w 945"/>
                <a:gd name="T7" fmla="*/ 0 h 817"/>
                <a:gd name="T8" fmla="*/ 945 w 945"/>
                <a:gd name="T9" fmla="*/ 408 h 817"/>
                <a:gd name="T10" fmla="*/ 709 w 945"/>
                <a:gd name="T11" fmla="*/ 817 h 817"/>
                <a:gd name="T12" fmla="*/ 237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7" y="817"/>
                  </a:moveTo>
                  <a:lnTo>
                    <a:pt x="0" y="408"/>
                  </a:lnTo>
                  <a:lnTo>
                    <a:pt x="237" y="0"/>
                  </a:lnTo>
                  <a:lnTo>
                    <a:pt x="709" y="0"/>
                  </a:lnTo>
                  <a:lnTo>
                    <a:pt x="945" y="408"/>
                  </a:lnTo>
                  <a:lnTo>
                    <a:pt x="709" y="817"/>
                  </a:lnTo>
                  <a:lnTo>
                    <a:pt x="237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490" name="Freeform 220"/>
            <p:cNvSpPr>
              <a:spLocks/>
            </p:cNvSpPr>
            <p:nvPr userDrawn="1"/>
          </p:nvSpPr>
          <p:spPr bwMode="auto">
            <a:xfrm>
              <a:off x="12682717" y="10284005"/>
              <a:ext cx="1500188" cy="1296988"/>
            </a:xfrm>
            <a:custGeom>
              <a:avLst/>
              <a:gdLst>
                <a:gd name="T0" fmla="*/ 237 w 945"/>
                <a:gd name="T1" fmla="*/ 817 h 817"/>
                <a:gd name="T2" fmla="*/ 0 w 945"/>
                <a:gd name="T3" fmla="*/ 409 h 817"/>
                <a:gd name="T4" fmla="*/ 237 w 945"/>
                <a:gd name="T5" fmla="*/ 0 h 817"/>
                <a:gd name="T6" fmla="*/ 709 w 945"/>
                <a:gd name="T7" fmla="*/ 0 h 817"/>
                <a:gd name="T8" fmla="*/ 945 w 945"/>
                <a:gd name="T9" fmla="*/ 409 h 817"/>
                <a:gd name="T10" fmla="*/ 709 w 945"/>
                <a:gd name="T11" fmla="*/ 817 h 817"/>
                <a:gd name="T12" fmla="*/ 237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7" y="817"/>
                  </a:moveTo>
                  <a:lnTo>
                    <a:pt x="0" y="409"/>
                  </a:lnTo>
                  <a:lnTo>
                    <a:pt x="237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17"/>
                  </a:lnTo>
                  <a:lnTo>
                    <a:pt x="237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491" name="Freeform 221"/>
            <p:cNvSpPr>
              <a:spLocks/>
            </p:cNvSpPr>
            <p:nvPr userDrawn="1"/>
          </p:nvSpPr>
          <p:spPr bwMode="auto">
            <a:xfrm>
              <a:off x="12682717" y="7688442"/>
              <a:ext cx="1500188" cy="1298575"/>
            </a:xfrm>
            <a:custGeom>
              <a:avLst/>
              <a:gdLst>
                <a:gd name="T0" fmla="*/ 237 w 945"/>
                <a:gd name="T1" fmla="*/ 818 h 818"/>
                <a:gd name="T2" fmla="*/ 0 w 945"/>
                <a:gd name="T3" fmla="*/ 409 h 818"/>
                <a:gd name="T4" fmla="*/ 237 w 945"/>
                <a:gd name="T5" fmla="*/ 0 h 818"/>
                <a:gd name="T6" fmla="*/ 709 w 945"/>
                <a:gd name="T7" fmla="*/ 0 h 818"/>
                <a:gd name="T8" fmla="*/ 945 w 945"/>
                <a:gd name="T9" fmla="*/ 409 h 818"/>
                <a:gd name="T10" fmla="*/ 709 w 945"/>
                <a:gd name="T11" fmla="*/ 818 h 818"/>
                <a:gd name="T12" fmla="*/ 237 w 945"/>
                <a:gd name="T13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8">
                  <a:moveTo>
                    <a:pt x="237" y="818"/>
                  </a:moveTo>
                  <a:lnTo>
                    <a:pt x="0" y="409"/>
                  </a:lnTo>
                  <a:lnTo>
                    <a:pt x="237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18"/>
                  </a:lnTo>
                  <a:lnTo>
                    <a:pt x="237" y="818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494" name="Freeform 224"/>
            <p:cNvSpPr>
              <a:spLocks/>
            </p:cNvSpPr>
            <p:nvPr userDrawn="1"/>
          </p:nvSpPr>
          <p:spPr bwMode="auto">
            <a:xfrm>
              <a:off x="12682717" y="12860339"/>
              <a:ext cx="1500188" cy="1296988"/>
            </a:xfrm>
            <a:custGeom>
              <a:avLst/>
              <a:gdLst>
                <a:gd name="T0" fmla="*/ 237 w 945"/>
                <a:gd name="T1" fmla="*/ 817 h 817"/>
                <a:gd name="T2" fmla="*/ 0 w 945"/>
                <a:gd name="T3" fmla="*/ 408 h 817"/>
                <a:gd name="T4" fmla="*/ 237 w 945"/>
                <a:gd name="T5" fmla="*/ 0 h 817"/>
                <a:gd name="T6" fmla="*/ 709 w 945"/>
                <a:gd name="T7" fmla="*/ 0 h 817"/>
                <a:gd name="T8" fmla="*/ 945 w 945"/>
                <a:gd name="T9" fmla="*/ 408 h 817"/>
                <a:gd name="T10" fmla="*/ 709 w 945"/>
                <a:gd name="T11" fmla="*/ 817 h 817"/>
                <a:gd name="T12" fmla="*/ 237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7" y="817"/>
                  </a:moveTo>
                  <a:lnTo>
                    <a:pt x="0" y="408"/>
                  </a:lnTo>
                  <a:lnTo>
                    <a:pt x="237" y="0"/>
                  </a:lnTo>
                  <a:lnTo>
                    <a:pt x="709" y="0"/>
                  </a:lnTo>
                  <a:lnTo>
                    <a:pt x="945" y="408"/>
                  </a:lnTo>
                  <a:lnTo>
                    <a:pt x="709" y="817"/>
                  </a:lnTo>
                  <a:lnTo>
                    <a:pt x="237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496" name="Freeform 226"/>
            <p:cNvSpPr>
              <a:spLocks/>
            </p:cNvSpPr>
            <p:nvPr userDrawn="1"/>
          </p:nvSpPr>
          <p:spPr bwMode="auto">
            <a:xfrm>
              <a:off x="12682717" y="14157327"/>
              <a:ext cx="1500188" cy="1296988"/>
            </a:xfrm>
            <a:custGeom>
              <a:avLst/>
              <a:gdLst>
                <a:gd name="T0" fmla="*/ 237 w 945"/>
                <a:gd name="T1" fmla="*/ 817 h 817"/>
                <a:gd name="T2" fmla="*/ 0 w 945"/>
                <a:gd name="T3" fmla="*/ 409 h 817"/>
                <a:gd name="T4" fmla="*/ 237 w 945"/>
                <a:gd name="T5" fmla="*/ 0 h 817"/>
                <a:gd name="T6" fmla="*/ 709 w 945"/>
                <a:gd name="T7" fmla="*/ 0 h 817"/>
                <a:gd name="T8" fmla="*/ 945 w 945"/>
                <a:gd name="T9" fmla="*/ 409 h 817"/>
                <a:gd name="T10" fmla="*/ 709 w 945"/>
                <a:gd name="T11" fmla="*/ 817 h 817"/>
                <a:gd name="T12" fmla="*/ 237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7" y="817"/>
                  </a:moveTo>
                  <a:lnTo>
                    <a:pt x="0" y="409"/>
                  </a:lnTo>
                  <a:lnTo>
                    <a:pt x="237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17"/>
                  </a:lnTo>
                  <a:lnTo>
                    <a:pt x="237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498" name="Freeform 228"/>
            <p:cNvSpPr>
              <a:spLocks/>
            </p:cNvSpPr>
            <p:nvPr userDrawn="1"/>
          </p:nvSpPr>
          <p:spPr bwMode="auto">
            <a:xfrm>
              <a:off x="11558767" y="8337730"/>
              <a:ext cx="1500188" cy="1296988"/>
            </a:xfrm>
            <a:custGeom>
              <a:avLst/>
              <a:gdLst>
                <a:gd name="T0" fmla="*/ 236 w 945"/>
                <a:gd name="T1" fmla="*/ 817 h 817"/>
                <a:gd name="T2" fmla="*/ 0 w 945"/>
                <a:gd name="T3" fmla="*/ 409 h 817"/>
                <a:gd name="T4" fmla="*/ 236 w 945"/>
                <a:gd name="T5" fmla="*/ 0 h 817"/>
                <a:gd name="T6" fmla="*/ 708 w 945"/>
                <a:gd name="T7" fmla="*/ 0 h 817"/>
                <a:gd name="T8" fmla="*/ 945 w 945"/>
                <a:gd name="T9" fmla="*/ 409 h 817"/>
                <a:gd name="T10" fmla="*/ 708 w 945"/>
                <a:gd name="T11" fmla="*/ 817 h 817"/>
                <a:gd name="T12" fmla="*/ 236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6" y="817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8" y="0"/>
                  </a:lnTo>
                  <a:lnTo>
                    <a:pt x="945" y="409"/>
                  </a:lnTo>
                  <a:lnTo>
                    <a:pt x="708" y="817"/>
                  </a:lnTo>
                  <a:lnTo>
                    <a:pt x="236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499" name="Freeform 229"/>
            <p:cNvSpPr>
              <a:spLocks/>
            </p:cNvSpPr>
            <p:nvPr userDrawn="1"/>
          </p:nvSpPr>
          <p:spPr bwMode="auto">
            <a:xfrm>
              <a:off x="11558767" y="9634717"/>
              <a:ext cx="1500188" cy="1301750"/>
            </a:xfrm>
            <a:custGeom>
              <a:avLst/>
              <a:gdLst>
                <a:gd name="T0" fmla="*/ 236 w 945"/>
                <a:gd name="T1" fmla="*/ 820 h 820"/>
                <a:gd name="T2" fmla="*/ 0 w 945"/>
                <a:gd name="T3" fmla="*/ 411 h 820"/>
                <a:gd name="T4" fmla="*/ 236 w 945"/>
                <a:gd name="T5" fmla="*/ 0 h 820"/>
                <a:gd name="T6" fmla="*/ 708 w 945"/>
                <a:gd name="T7" fmla="*/ 0 h 820"/>
                <a:gd name="T8" fmla="*/ 945 w 945"/>
                <a:gd name="T9" fmla="*/ 411 h 820"/>
                <a:gd name="T10" fmla="*/ 708 w 945"/>
                <a:gd name="T11" fmla="*/ 820 h 820"/>
                <a:gd name="T12" fmla="*/ 236 w 945"/>
                <a:gd name="T13" fmla="*/ 820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20">
                  <a:moveTo>
                    <a:pt x="236" y="820"/>
                  </a:moveTo>
                  <a:lnTo>
                    <a:pt x="0" y="411"/>
                  </a:lnTo>
                  <a:lnTo>
                    <a:pt x="236" y="0"/>
                  </a:lnTo>
                  <a:lnTo>
                    <a:pt x="708" y="0"/>
                  </a:lnTo>
                  <a:lnTo>
                    <a:pt x="945" y="411"/>
                  </a:lnTo>
                  <a:lnTo>
                    <a:pt x="708" y="820"/>
                  </a:lnTo>
                  <a:lnTo>
                    <a:pt x="236" y="820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00" name="Freeform 230"/>
            <p:cNvSpPr>
              <a:spLocks/>
            </p:cNvSpPr>
            <p:nvPr userDrawn="1"/>
          </p:nvSpPr>
          <p:spPr bwMode="auto">
            <a:xfrm>
              <a:off x="11558767" y="10936467"/>
              <a:ext cx="1500188" cy="1296988"/>
            </a:xfrm>
            <a:custGeom>
              <a:avLst/>
              <a:gdLst>
                <a:gd name="T0" fmla="*/ 236 w 945"/>
                <a:gd name="T1" fmla="*/ 817 h 817"/>
                <a:gd name="T2" fmla="*/ 0 w 945"/>
                <a:gd name="T3" fmla="*/ 409 h 817"/>
                <a:gd name="T4" fmla="*/ 236 w 945"/>
                <a:gd name="T5" fmla="*/ 0 h 817"/>
                <a:gd name="T6" fmla="*/ 708 w 945"/>
                <a:gd name="T7" fmla="*/ 0 h 817"/>
                <a:gd name="T8" fmla="*/ 945 w 945"/>
                <a:gd name="T9" fmla="*/ 409 h 817"/>
                <a:gd name="T10" fmla="*/ 708 w 945"/>
                <a:gd name="T11" fmla="*/ 817 h 817"/>
                <a:gd name="T12" fmla="*/ 236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6" y="817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8" y="0"/>
                  </a:lnTo>
                  <a:lnTo>
                    <a:pt x="945" y="409"/>
                  </a:lnTo>
                  <a:lnTo>
                    <a:pt x="708" y="817"/>
                  </a:lnTo>
                  <a:lnTo>
                    <a:pt x="236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01" name="Freeform 231"/>
            <p:cNvSpPr>
              <a:spLocks/>
            </p:cNvSpPr>
            <p:nvPr userDrawn="1"/>
          </p:nvSpPr>
          <p:spPr bwMode="auto">
            <a:xfrm>
              <a:off x="11558767" y="12218987"/>
              <a:ext cx="1500188" cy="1296988"/>
            </a:xfrm>
            <a:custGeom>
              <a:avLst/>
              <a:gdLst>
                <a:gd name="T0" fmla="*/ 236 w 945"/>
                <a:gd name="T1" fmla="*/ 817 h 817"/>
                <a:gd name="T2" fmla="*/ 0 w 945"/>
                <a:gd name="T3" fmla="*/ 408 h 817"/>
                <a:gd name="T4" fmla="*/ 236 w 945"/>
                <a:gd name="T5" fmla="*/ 0 h 817"/>
                <a:gd name="T6" fmla="*/ 708 w 945"/>
                <a:gd name="T7" fmla="*/ 0 h 817"/>
                <a:gd name="T8" fmla="*/ 945 w 945"/>
                <a:gd name="T9" fmla="*/ 408 h 817"/>
                <a:gd name="T10" fmla="*/ 708 w 945"/>
                <a:gd name="T11" fmla="*/ 817 h 817"/>
                <a:gd name="T12" fmla="*/ 236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6" y="817"/>
                  </a:moveTo>
                  <a:lnTo>
                    <a:pt x="0" y="408"/>
                  </a:lnTo>
                  <a:lnTo>
                    <a:pt x="236" y="0"/>
                  </a:lnTo>
                  <a:lnTo>
                    <a:pt x="708" y="0"/>
                  </a:lnTo>
                  <a:lnTo>
                    <a:pt x="945" y="408"/>
                  </a:lnTo>
                  <a:lnTo>
                    <a:pt x="708" y="817"/>
                  </a:lnTo>
                  <a:lnTo>
                    <a:pt x="236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02" name="Freeform 232"/>
            <p:cNvSpPr>
              <a:spLocks/>
            </p:cNvSpPr>
            <p:nvPr userDrawn="1"/>
          </p:nvSpPr>
          <p:spPr bwMode="auto">
            <a:xfrm>
              <a:off x="11558767" y="13515975"/>
              <a:ext cx="1500188" cy="1301750"/>
            </a:xfrm>
            <a:custGeom>
              <a:avLst/>
              <a:gdLst>
                <a:gd name="T0" fmla="*/ 236 w 945"/>
                <a:gd name="T1" fmla="*/ 820 h 820"/>
                <a:gd name="T2" fmla="*/ 0 w 945"/>
                <a:gd name="T3" fmla="*/ 409 h 820"/>
                <a:gd name="T4" fmla="*/ 236 w 945"/>
                <a:gd name="T5" fmla="*/ 0 h 820"/>
                <a:gd name="T6" fmla="*/ 708 w 945"/>
                <a:gd name="T7" fmla="*/ 0 h 820"/>
                <a:gd name="T8" fmla="*/ 945 w 945"/>
                <a:gd name="T9" fmla="*/ 409 h 820"/>
                <a:gd name="T10" fmla="*/ 708 w 945"/>
                <a:gd name="T11" fmla="*/ 820 h 820"/>
                <a:gd name="T12" fmla="*/ 236 w 945"/>
                <a:gd name="T13" fmla="*/ 820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20">
                  <a:moveTo>
                    <a:pt x="236" y="820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8" y="0"/>
                  </a:lnTo>
                  <a:lnTo>
                    <a:pt x="945" y="409"/>
                  </a:lnTo>
                  <a:lnTo>
                    <a:pt x="708" y="820"/>
                  </a:lnTo>
                  <a:lnTo>
                    <a:pt x="236" y="820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03" name="Freeform 233"/>
            <p:cNvSpPr>
              <a:spLocks/>
            </p:cNvSpPr>
            <p:nvPr userDrawn="1"/>
          </p:nvSpPr>
          <p:spPr bwMode="auto">
            <a:xfrm>
              <a:off x="11558767" y="14817725"/>
              <a:ext cx="1500188" cy="1296988"/>
            </a:xfrm>
            <a:custGeom>
              <a:avLst/>
              <a:gdLst>
                <a:gd name="T0" fmla="*/ 236 w 945"/>
                <a:gd name="T1" fmla="*/ 817 h 817"/>
                <a:gd name="T2" fmla="*/ 0 w 945"/>
                <a:gd name="T3" fmla="*/ 408 h 817"/>
                <a:gd name="T4" fmla="*/ 236 w 945"/>
                <a:gd name="T5" fmla="*/ 0 h 817"/>
                <a:gd name="T6" fmla="*/ 708 w 945"/>
                <a:gd name="T7" fmla="*/ 0 h 817"/>
                <a:gd name="T8" fmla="*/ 945 w 945"/>
                <a:gd name="T9" fmla="*/ 408 h 817"/>
                <a:gd name="T10" fmla="*/ 708 w 945"/>
                <a:gd name="T11" fmla="*/ 817 h 817"/>
                <a:gd name="T12" fmla="*/ 236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6" y="817"/>
                  </a:moveTo>
                  <a:lnTo>
                    <a:pt x="0" y="408"/>
                  </a:lnTo>
                  <a:lnTo>
                    <a:pt x="236" y="0"/>
                  </a:lnTo>
                  <a:lnTo>
                    <a:pt x="708" y="0"/>
                  </a:lnTo>
                  <a:lnTo>
                    <a:pt x="945" y="408"/>
                  </a:lnTo>
                  <a:lnTo>
                    <a:pt x="708" y="817"/>
                  </a:lnTo>
                  <a:lnTo>
                    <a:pt x="236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04" name="Freeform 234"/>
            <p:cNvSpPr>
              <a:spLocks/>
            </p:cNvSpPr>
            <p:nvPr userDrawn="1"/>
          </p:nvSpPr>
          <p:spPr bwMode="auto">
            <a:xfrm>
              <a:off x="11558767" y="16114713"/>
              <a:ext cx="1500188" cy="1301750"/>
            </a:xfrm>
            <a:custGeom>
              <a:avLst/>
              <a:gdLst>
                <a:gd name="T0" fmla="*/ 236 w 945"/>
                <a:gd name="T1" fmla="*/ 820 h 820"/>
                <a:gd name="T2" fmla="*/ 0 w 945"/>
                <a:gd name="T3" fmla="*/ 409 h 820"/>
                <a:gd name="T4" fmla="*/ 236 w 945"/>
                <a:gd name="T5" fmla="*/ 0 h 820"/>
                <a:gd name="T6" fmla="*/ 708 w 945"/>
                <a:gd name="T7" fmla="*/ 0 h 820"/>
                <a:gd name="T8" fmla="*/ 945 w 945"/>
                <a:gd name="T9" fmla="*/ 409 h 820"/>
                <a:gd name="T10" fmla="*/ 708 w 945"/>
                <a:gd name="T11" fmla="*/ 820 h 820"/>
                <a:gd name="T12" fmla="*/ 236 w 945"/>
                <a:gd name="T13" fmla="*/ 820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20">
                  <a:moveTo>
                    <a:pt x="236" y="820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8" y="0"/>
                  </a:lnTo>
                  <a:lnTo>
                    <a:pt x="945" y="409"/>
                  </a:lnTo>
                  <a:lnTo>
                    <a:pt x="708" y="820"/>
                  </a:lnTo>
                  <a:lnTo>
                    <a:pt x="236" y="820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05" name="Freeform 235"/>
            <p:cNvSpPr>
              <a:spLocks/>
            </p:cNvSpPr>
            <p:nvPr userDrawn="1"/>
          </p:nvSpPr>
          <p:spPr bwMode="auto">
            <a:xfrm>
              <a:off x="9326922" y="8337730"/>
              <a:ext cx="1500188" cy="1296988"/>
            </a:xfrm>
            <a:custGeom>
              <a:avLst/>
              <a:gdLst>
                <a:gd name="T0" fmla="*/ 237 w 945"/>
                <a:gd name="T1" fmla="*/ 817 h 817"/>
                <a:gd name="T2" fmla="*/ 0 w 945"/>
                <a:gd name="T3" fmla="*/ 409 h 817"/>
                <a:gd name="T4" fmla="*/ 237 w 945"/>
                <a:gd name="T5" fmla="*/ 0 h 817"/>
                <a:gd name="T6" fmla="*/ 709 w 945"/>
                <a:gd name="T7" fmla="*/ 0 h 817"/>
                <a:gd name="T8" fmla="*/ 945 w 945"/>
                <a:gd name="T9" fmla="*/ 409 h 817"/>
                <a:gd name="T10" fmla="*/ 709 w 945"/>
                <a:gd name="T11" fmla="*/ 817 h 817"/>
                <a:gd name="T12" fmla="*/ 237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7" y="817"/>
                  </a:moveTo>
                  <a:lnTo>
                    <a:pt x="0" y="409"/>
                  </a:lnTo>
                  <a:lnTo>
                    <a:pt x="237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17"/>
                  </a:lnTo>
                  <a:lnTo>
                    <a:pt x="237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06" name="Freeform 236"/>
            <p:cNvSpPr>
              <a:spLocks/>
            </p:cNvSpPr>
            <p:nvPr userDrawn="1"/>
          </p:nvSpPr>
          <p:spPr bwMode="auto">
            <a:xfrm>
              <a:off x="9326922" y="9634717"/>
              <a:ext cx="1500188" cy="1301750"/>
            </a:xfrm>
            <a:custGeom>
              <a:avLst/>
              <a:gdLst>
                <a:gd name="T0" fmla="*/ 237 w 945"/>
                <a:gd name="T1" fmla="*/ 820 h 820"/>
                <a:gd name="T2" fmla="*/ 0 w 945"/>
                <a:gd name="T3" fmla="*/ 411 h 820"/>
                <a:gd name="T4" fmla="*/ 237 w 945"/>
                <a:gd name="T5" fmla="*/ 0 h 820"/>
                <a:gd name="T6" fmla="*/ 709 w 945"/>
                <a:gd name="T7" fmla="*/ 0 h 820"/>
                <a:gd name="T8" fmla="*/ 945 w 945"/>
                <a:gd name="T9" fmla="*/ 411 h 820"/>
                <a:gd name="T10" fmla="*/ 709 w 945"/>
                <a:gd name="T11" fmla="*/ 820 h 820"/>
                <a:gd name="T12" fmla="*/ 237 w 945"/>
                <a:gd name="T13" fmla="*/ 820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20">
                  <a:moveTo>
                    <a:pt x="237" y="820"/>
                  </a:moveTo>
                  <a:lnTo>
                    <a:pt x="0" y="411"/>
                  </a:lnTo>
                  <a:lnTo>
                    <a:pt x="237" y="0"/>
                  </a:lnTo>
                  <a:lnTo>
                    <a:pt x="709" y="0"/>
                  </a:lnTo>
                  <a:lnTo>
                    <a:pt x="945" y="411"/>
                  </a:lnTo>
                  <a:lnTo>
                    <a:pt x="709" y="820"/>
                  </a:lnTo>
                  <a:lnTo>
                    <a:pt x="237" y="820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07" name="Freeform 237"/>
            <p:cNvSpPr>
              <a:spLocks/>
            </p:cNvSpPr>
            <p:nvPr userDrawn="1"/>
          </p:nvSpPr>
          <p:spPr bwMode="auto">
            <a:xfrm>
              <a:off x="9326922" y="10936468"/>
              <a:ext cx="1500188" cy="1296988"/>
            </a:xfrm>
            <a:custGeom>
              <a:avLst/>
              <a:gdLst>
                <a:gd name="T0" fmla="*/ 237 w 945"/>
                <a:gd name="T1" fmla="*/ 817 h 817"/>
                <a:gd name="T2" fmla="*/ 0 w 945"/>
                <a:gd name="T3" fmla="*/ 409 h 817"/>
                <a:gd name="T4" fmla="*/ 237 w 945"/>
                <a:gd name="T5" fmla="*/ 0 h 817"/>
                <a:gd name="T6" fmla="*/ 709 w 945"/>
                <a:gd name="T7" fmla="*/ 0 h 817"/>
                <a:gd name="T8" fmla="*/ 945 w 945"/>
                <a:gd name="T9" fmla="*/ 409 h 817"/>
                <a:gd name="T10" fmla="*/ 709 w 945"/>
                <a:gd name="T11" fmla="*/ 817 h 817"/>
                <a:gd name="T12" fmla="*/ 237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7" y="817"/>
                  </a:moveTo>
                  <a:lnTo>
                    <a:pt x="0" y="409"/>
                  </a:lnTo>
                  <a:lnTo>
                    <a:pt x="237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17"/>
                  </a:lnTo>
                  <a:lnTo>
                    <a:pt x="237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08" name="Freeform 238"/>
            <p:cNvSpPr>
              <a:spLocks/>
            </p:cNvSpPr>
            <p:nvPr userDrawn="1"/>
          </p:nvSpPr>
          <p:spPr bwMode="auto">
            <a:xfrm>
              <a:off x="9326922" y="12218989"/>
              <a:ext cx="1500188" cy="1296988"/>
            </a:xfrm>
            <a:custGeom>
              <a:avLst/>
              <a:gdLst>
                <a:gd name="T0" fmla="*/ 237 w 945"/>
                <a:gd name="T1" fmla="*/ 817 h 817"/>
                <a:gd name="T2" fmla="*/ 0 w 945"/>
                <a:gd name="T3" fmla="*/ 408 h 817"/>
                <a:gd name="T4" fmla="*/ 237 w 945"/>
                <a:gd name="T5" fmla="*/ 0 h 817"/>
                <a:gd name="T6" fmla="*/ 709 w 945"/>
                <a:gd name="T7" fmla="*/ 0 h 817"/>
                <a:gd name="T8" fmla="*/ 945 w 945"/>
                <a:gd name="T9" fmla="*/ 408 h 817"/>
                <a:gd name="T10" fmla="*/ 709 w 945"/>
                <a:gd name="T11" fmla="*/ 817 h 817"/>
                <a:gd name="T12" fmla="*/ 237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7" y="817"/>
                  </a:moveTo>
                  <a:lnTo>
                    <a:pt x="0" y="408"/>
                  </a:lnTo>
                  <a:lnTo>
                    <a:pt x="237" y="0"/>
                  </a:lnTo>
                  <a:lnTo>
                    <a:pt x="709" y="0"/>
                  </a:lnTo>
                  <a:lnTo>
                    <a:pt x="945" y="408"/>
                  </a:lnTo>
                  <a:lnTo>
                    <a:pt x="709" y="817"/>
                  </a:lnTo>
                  <a:lnTo>
                    <a:pt x="237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09" name="Freeform 239"/>
            <p:cNvSpPr>
              <a:spLocks/>
            </p:cNvSpPr>
            <p:nvPr userDrawn="1"/>
          </p:nvSpPr>
          <p:spPr bwMode="auto">
            <a:xfrm>
              <a:off x="9326922" y="13515975"/>
              <a:ext cx="1500188" cy="1301750"/>
            </a:xfrm>
            <a:custGeom>
              <a:avLst/>
              <a:gdLst>
                <a:gd name="T0" fmla="*/ 237 w 945"/>
                <a:gd name="T1" fmla="*/ 820 h 820"/>
                <a:gd name="T2" fmla="*/ 0 w 945"/>
                <a:gd name="T3" fmla="*/ 409 h 820"/>
                <a:gd name="T4" fmla="*/ 237 w 945"/>
                <a:gd name="T5" fmla="*/ 0 h 820"/>
                <a:gd name="T6" fmla="*/ 709 w 945"/>
                <a:gd name="T7" fmla="*/ 0 h 820"/>
                <a:gd name="T8" fmla="*/ 945 w 945"/>
                <a:gd name="T9" fmla="*/ 409 h 820"/>
                <a:gd name="T10" fmla="*/ 709 w 945"/>
                <a:gd name="T11" fmla="*/ 820 h 820"/>
                <a:gd name="T12" fmla="*/ 237 w 945"/>
                <a:gd name="T13" fmla="*/ 820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20">
                  <a:moveTo>
                    <a:pt x="237" y="820"/>
                  </a:moveTo>
                  <a:lnTo>
                    <a:pt x="0" y="409"/>
                  </a:lnTo>
                  <a:lnTo>
                    <a:pt x="237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20"/>
                  </a:lnTo>
                  <a:lnTo>
                    <a:pt x="237" y="820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10" name="Freeform 240"/>
            <p:cNvSpPr>
              <a:spLocks/>
            </p:cNvSpPr>
            <p:nvPr userDrawn="1"/>
          </p:nvSpPr>
          <p:spPr bwMode="auto">
            <a:xfrm>
              <a:off x="9326922" y="14817725"/>
              <a:ext cx="1500188" cy="1296988"/>
            </a:xfrm>
            <a:custGeom>
              <a:avLst/>
              <a:gdLst>
                <a:gd name="T0" fmla="*/ 237 w 945"/>
                <a:gd name="T1" fmla="*/ 817 h 817"/>
                <a:gd name="T2" fmla="*/ 0 w 945"/>
                <a:gd name="T3" fmla="*/ 408 h 817"/>
                <a:gd name="T4" fmla="*/ 237 w 945"/>
                <a:gd name="T5" fmla="*/ 0 h 817"/>
                <a:gd name="T6" fmla="*/ 709 w 945"/>
                <a:gd name="T7" fmla="*/ 0 h 817"/>
                <a:gd name="T8" fmla="*/ 945 w 945"/>
                <a:gd name="T9" fmla="*/ 408 h 817"/>
                <a:gd name="T10" fmla="*/ 709 w 945"/>
                <a:gd name="T11" fmla="*/ 817 h 817"/>
                <a:gd name="T12" fmla="*/ 237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7" y="817"/>
                  </a:moveTo>
                  <a:lnTo>
                    <a:pt x="0" y="408"/>
                  </a:lnTo>
                  <a:lnTo>
                    <a:pt x="237" y="0"/>
                  </a:lnTo>
                  <a:lnTo>
                    <a:pt x="709" y="0"/>
                  </a:lnTo>
                  <a:lnTo>
                    <a:pt x="945" y="408"/>
                  </a:lnTo>
                  <a:lnTo>
                    <a:pt x="709" y="817"/>
                  </a:lnTo>
                  <a:lnTo>
                    <a:pt x="237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11" name="Freeform 241"/>
            <p:cNvSpPr>
              <a:spLocks/>
            </p:cNvSpPr>
            <p:nvPr userDrawn="1"/>
          </p:nvSpPr>
          <p:spPr bwMode="auto">
            <a:xfrm>
              <a:off x="9326922" y="16114713"/>
              <a:ext cx="1500188" cy="1301750"/>
            </a:xfrm>
            <a:custGeom>
              <a:avLst/>
              <a:gdLst>
                <a:gd name="T0" fmla="*/ 237 w 945"/>
                <a:gd name="T1" fmla="*/ 820 h 820"/>
                <a:gd name="T2" fmla="*/ 0 w 945"/>
                <a:gd name="T3" fmla="*/ 409 h 820"/>
                <a:gd name="T4" fmla="*/ 237 w 945"/>
                <a:gd name="T5" fmla="*/ 0 h 820"/>
                <a:gd name="T6" fmla="*/ 709 w 945"/>
                <a:gd name="T7" fmla="*/ 0 h 820"/>
                <a:gd name="T8" fmla="*/ 945 w 945"/>
                <a:gd name="T9" fmla="*/ 409 h 820"/>
                <a:gd name="T10" fmla="*/ 709 w 945"/>
                <a:gd name="T11" fmla="*/ 820 h 820"/>
                <a:gd name="T12" fmla="*/ 237 w 945"/>
                <a:gd name="T13" fmla="*/ 820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20">
                  <a:moveTo>
                    <a:pt x="237" y="820"/>
                  </a:moveTo>
                  <a:lnTo>
                    <a:pt x="0" y="409"/>
                  </a:lnTo>
                  <a:lnTo>
                    <a:pt x="237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20"/>
                  </a:lnTo>
                  <a:lnTo>
                    <a:pt x="237" y="820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12" name="Freeform 242"/>
            <p:cNvSpPr>
              <a:spLocks/>
            </p:cNvSpPr>
            <p:nvPr userDrawn="1"/>
          </p:nvSpPr>
          <p:spPr bwMode="auto">
            <a:xfrm>
              <a:off x="12682717" y="15454313"/>
              <a:ext cx="1500188" cy="1301750"/>
            </a:xfrm>
            <a:custGeom>
              <a:avLst/>
              <a:gdLst>
                <a:gd name="T0" fmla="*/ 237 w 945"/>
                <a:gd name="T1" fmla="*/ 820 h 820"/>
                <a:gd name="T2" fmla="*/ 0 w 945"/>
                <a:gd name="T3" fmla="*/ 409 h 820"/>
                <a:gd name="T4" fmla="*/ 237 w 945"/>
                <a:gd name="T5" fmla="*/ 0 h 820"/>
                <a:gd name="T6" fmla="*/ 709 w 945"/>
                <a:gd name="T7" fmla="*/ 0 h 820"/>
                <a:gd name="T8" fmla="*/ 945 w 945"/>
                <a:gd name="T9" fmla="*/ 409 h 820"/>
                <a:gd name="T10" fmla="*/ 709 w 945"/>
                <a:gd name="T11" fmla="*/ 820 h 820"/>
                <a:gd name="T12" fmla="*/ 237 w 945"/>
                <a:gd name="T13" fmla="*/ 820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20">
                  <a:moveTo>
                    <a:pt x="237" y="820"/>
                  </a:moveTo>
                  <a:lnTo>
                    <a:pt x="0" y="409"/>
                  </a:lnTo>
                  <a:lnTo>
                    <a:pt x="237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20"/>
                  </a:lnTo>
                  <a:lnTo>
                    <a:pt x="237" y="820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13" name="Freeform 243"/>
            <p:cNvSpPr>
              <a:spLocks/>
            </p:cNvSpPr>
            <p:nvPr userDrawn="1"/>
          </p:nvSpPr>
          <p:spPr bwMode="auto">
            <a:xfrm>
              <a:off x="12682717" y="16752888"/>
              <a:ext cx="1500188" cy="1300163"/>
            </a:xfrm>
            <a:custGeom>
              <a:avLst/>
              <a:gdLst>
                <a:gd name="T0" fmla="*/ 237 w 945"/>
                <a:gd name="T1" fmla="*/ 819 h 819"/>
                <a:gd name="T2" fmla="*/ 0 w 945"/>
                <a:gd name="T3" fmla="*/ 408 h 819"/>
                <a:gd name="T4" fmla="*/ 237 w 945"/>
                <a:gd name="T5" fmla="*/ 0 h 819"/>
                <a:gd name="T6" fmla="*/ 709 w 945"/>
                <a:gd name="T7" fmla="*/ 0 h 819"/>
                <a:gd name="T8" fmla="*/ 945 w 945"/>
                <a:gd name="T9" fmla="*/ 408 h 819"/>
                <a:gd name="T10" fmla="*/ 709 w 945"/>
                <a:gd name="T11" fmla="*/ 819 h 819"/>
                <a:gd name="T12" fmla="*/ 237 w 945"/>
                <a:gd name="T13" fmla="*/ 819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9">
                  <a:moveTo>
                    <a:pt x="237" y="819"/>
                  </a:moveTo>
                  <a:lnTo>
                    <a:pt x="0" y="408"/>
                  </a:lnTo>
                  <a:lnTo>
                    <a:pt x="237" y="0"/>
                  </a:lnTo>
                  <a:lnTo>
                    <a:pt x="709" y="0"/>
                  </a:lnTo>
                  <a:lnTo>
                    <a:pt x="945" y="408"/>
                  </a:lnTo>
                  <a:lnTo>
                    <a:pt x="709" y="819"/>
                  </a:lnTo>
                  <a:lnTo>
                    <a:pt x="237" y="819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14" name="Freeform 244"/>
            <p:cNvSpPr>
              <a:spLocks/>
            </p:cNvSpPr>
            <p:nvPr userDrawn="1"/>
          </p:nvSpPr>
          <p:spPr bwMode="auto">
            <a:xfrm>
              <a:off x="12682717" y="11561762"/>
              <a:ext cx="1500188" cy="1298575"/>
            </a:xfrm>
            <a:custGeom>
              <a:avLst/>
              <a:gdLst>
                <a:gd name="T0" fmla="*/ 237 w 945"/>
                <a:gd name="T1" fmla="*/ 818 h 818"/>
                <a:gd name="T2" fmla="*/ 0 w 945"/>
                <a:gd name="T3" fmla="*/ 409 h 818"/>
                <a:gd name="T4" fmla="*/ 237 w 945"/>
                <a:gd name="T5" fmla="*/ 0 h 818"/>
                <a:gd name="T6" fmla="*/ 709 w 945"/>
                <a:gd name="T7" fmla="*/ 0 h 818"/>
                <a:gd name="T8" fmla="*/ 945 w 945"/>
                <a:gd name="T9" fmla="*/ 409 h 818"/>
                <a:gd name="T10" fmla="*/ 709 w 945"/>
                <a:gd name="T11" fmla="*/ 818 h 818"/>
                <a:gd name="T12" fmla="*/ 237 w 945"/>
                <a:gd name="T13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8">
                  <a:moveTo>
                    <a:pt x="237" y="818"/>
                  </a:moveTo>
                  <a:lnTo>
                    <a:pt x="0" y="409"/>
                  </a:lnTo>
                  <a:lnTo>
                    <a:pt x="237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18"/>
                  </a:lnTo>
                  <a:lnTo>
                    <a:pt x="237" y="818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15" name="Freeform 245"/>
            <p:cNvSpPr>
              <a:spLocks/>
            </p:cNvSpPr>
            <p:nvPr userDrawn="1"/>
          </p:nvSpPr>
          <p:spPr bwMode="auto">
            <a:xfrm>
              <a:off x="10452458" y="8987017"/>
              <a:ext cx="1500188" cy="1296988"/>
            </a:xfrm>
            <a:custGeom>
              <a:avLst/>
              <a:gdLst>
                <a:gd name="T0" fmla="*/ 236 w 945"/>
                <a:gd name="T1" fmla="*/ 817 h 817"/>
                <a:gd name="T2" fmla="*/ 0 w 945"/>
                <a:gd name="T3" fmla="*/ 408 h 817"/>
                <a:gd name="T4" fmla="*/ 236 w 945"/>
                <a:gd name="T5" fmla="*/ 0 h 817"/>
                <a:gd name="T6" fmla="*/ 709 w 945"/>
                <a:gd name="T7" fmla="*/ 0 h 817"/>
                <a:gd name="T8" fmla="*/ 945 w 945"/>
                <a:gd name="T9" fmla="*/ 408 h 817"/>
                <a:gd name="T10" fmla="*/ 709 w 945"/>
                <a:gd name="T11" fmla="*/ 817 h 817"/>
                <a:gd name="T12" fmla="*/ 236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6" y="817"/>
                  </a:moveTo>
                  <a:lnTo>
                    <a:pt x="0" y="408"/>
                  </a:lnTo>
                  <a:lnTo>
                    <a:pt x="236" y="0"/>
                  </a:lnTo>
                  <a:lnTo>
                    <a:pt x="709" y="0"/>
                  </a:lnTo>
                  <a:lnTo>
                    <a:pt x="945" y="408"/>
                  </a:lnTo>
                  <a:lnTo>
                    <a:pt x="709" y="817"/>
                  </a:lnTo>
                  <a:lnTo>
                    <a:pt x="236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16" name="Freeform 246"/>
            <p:cNvSpPr>
              <a:spLocks/>
            </p:cNvSpPr>
            <p:nvPr userDrawn="1"/>
          </p:nvSpPr>
          <p:spPr bwMode="auto">
            <a:xfrm>
              <a:off x="10452458" y="10284005"/>
              <a:ext cx="1500188" cy="1296988"/>
            </a:xfrm>
            <a:custGeom>
              <a:avLst/>
              <a:gdLst>
                <a:gd name="T0" fmla="*/ 236 w 945"/>
                <a:gd name="T1" fmla="*/ 817 h 817"/>
                <a:gd name="T2" fmla="*/ 0 w 945"/>
                <a:gd name="T3" fmla="*/ 409 h 817"/>
                <a:gd name="T4" fmla="*/ 236 w 945"/>
                <a:gd name="T5" fmla="*/ 0 h 817"/>
                <a:gd name="T6" fmla="*/ 709 w 945"/>
                <a:gd name="T7" fmla="*/ 0 h 817"/>
                <a:gd name="T8" fmla="*/ 945 w 945"/>
                <a:gd name="T9" fmla="*/ 409 h 817"/>
                <a:gd name="T10" fmla="*/ 709 w 945"/>
                <a:gd name="T11" fmla="*/ 817 h 817"/>
                <a:gd name="T12" fmla="*/ 236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6" y="817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17"/>
                  </a:lnTo>
                  <a:lnTo>
                    <a:pt x="236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17" name="Freeform 247"/>
            <p:cNvSpPr>
              <a:spLocks/>
            </p:cNvSpPr>
            <p:nvPr userDrawn="1"/>
          </p:nvSpPr>
          <p:spPr bwMode="auto">
            <a:xfrm>
              <a:off x="10452458" y="7688442"/>
              <a:ext cx="1500188" cy="1298575"/>
            </a:xfrm>
            <a:custGeom>
              <a:avLst/>
              <a:gdLst>
                <a:gd name="T0" fmla="*/ 236 w 945"/>
                <a:gd name="T1" fmla="*/ 818 h 818"/>
                <a:gd name="T2" fmla="*/ 0 w 945"/>
                <a:gd name="T3" fmla="*/ 409 h 818"/>
                <a:gd name="T4" fmla="*/ 236 w 945"/>
                <a:gd name="T5" fmla="*/ 0 h 818"/>
                <a:gd name="T6" fmla="*/ 709 w 945"/>
                <a:gd name="T7" fmla="*/ 0 h 818"/>
                <a:gd name="T8" fmla="*/ 945 w 945"/>
                <a:gd name="T9" fmla="*/ 409 h 818"/>
                <a:gd name="T10" fmla="*/ 709 w 945"/>
                <a:gd name="T11" fmla="*/ 818 h 818"/>
                <a:gd name="T12" fmla="*/ 236 w 945"/>
                <a:gd name="T13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8">
                  <a:moveTo>
                    <a:pt x="236" y="818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18"/>
                  </a:lnTo>
                  <a:lnTo>
                    <a:pt x="236" y="818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18" name="Freeform 248"/>
            <p:cNvSpPr>
              <a:spLocks/>
            </p:cNvSpPr>
            <p:nvPr userDrawn="1"/>
          </p:nvSpPr>
          <p:spPr bwMode="auto">
            <a:xfrm>
              <a:off x="10452458" y="12860339"/>
              <a:ext cx="1500188" cy="1296988"/>
            </a:xfrm>
            <a:custGeom>
              <a:avLst/>
              <a:gdLst>
                <a:gd name="T0" fmla="*/ 236 w 945"/>
                <a:gd name="T1" fmla="*/ 817 h 817"/>
                <a:gd name="T2" fmla="*/ 0 w 945"/>
                <a:gd name="T3" fmla="*/ 408 h 817"/>
                <a:gd name="T4" fmla="*/ 236 w 945"/>
                <a:gd name="T5" fmla="*/ 0 h 817"/>
                <a:gd name="T6" fmla="*/ 709 w 945"/>
                <a:gd name="T7" fmla="*/ 0 h 817"/>
                <a:gd name="T8" fmla="*/ 945 w 945"/>
                <a:gd name="T9" fmla="*/ 408 h 817"/>
                <a:gd name="T10" fmla="*/ 709 w 945"/>
                <a:gd name="T11" fmla="*/ 817 h 817"/>
                <a:gd name="T12" fmla="*/ 236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6" y="817"/>
                  </a:moveTo>
                  <a:lnTo>
                    <a:pt x="0" y="408"/>
                  </a:lnTo>
                  <a:lnTo>
                    <a:pt x="236" y="0"/>
                  </a:lnTo>
                  <a:lnTo>
                    <a:pt x="709" y="0"/>
                  </a:lnTo>
                  <a:lnTo>
                    <a:pt x="945" y="408"/>
                  </a:lnTo>
                  <a:lnTo>
                    <a:pt x="709" y="817"/>
                  </a:lnTo>
                  <a:lnTo>
                    <a:pt x="236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19" name="Freeform 249"/>
            <p:cNvSpPr>
              <a:spLocks/>
            </p:cNvSpPr>
            <p:nvPr userDrawn="1"/>
          </p:nvSpPr>
          <p:spPr bwMode="auto">
            <a:xfrm>
              <a:off x="10452458" y="14157327"/>
              <a:ext cx="1500188" cy="1296988"/>
            </a:xfrm>
            <a:custGeom>
              <a:avLst/>
              <a:gdLst>
                <a:gd name="T0" fmla="*/ 236 w 945"/>
                <a:gd name="T1" fmla="*/ 817 h 817"/>
                <a:gd name="T2" fmla="*/ 0 w 945"/>
                <a:gd name="T3" fmla="*/ 409 h 817"/>
                <a:gd name="T4" fmla="*/ 236 w 945"/>
                <a:gd name="T5" fmla="*/ 0 h 817"/>
                <a:gd name="T6" fmla="*/ 709 w 945"/>
                <a:gd name="T7" fmla="*/ 0 h 817"/>
                <a:gd name="T8" fmla="*/ 945 w 945"/>
                <a:gd name="T9" fmla="*/ 409 h 817"/>
                <a:gd name="T10" fmla="*/ 709 w 945"/>
                <a:gd name="T11" fmla="*/ 817 h 817"/>
                <a:gd name="T12" fmla="*/ 236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6" y="817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17"/>
                  </a:lnTo>
                  <a:lnTo>
                    <a:pt x="236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20" name="Freeform 250"/>
            <p:cNvSpPr>
              <a:spLocks/>
            </p:cNvSpPr>
            <p:nvPr userDrawn="1"/>
          </p:nvSpPr>
          <p:spPr bwMode="auto">
            <a:xfrm>
              <a:off x="10452458" y="15454313"/>
              <a:ext cx="1500188" cy="1301750"/>
            </a:xfrm>
            <a:custGeom>
              <a:avLst/>
              <a:gdLst>
                <a:gd name="T0" fmla="*/ 236 w 945"/>
                <a:gd name="T1" fmla="*/ 820 h 820"/>
                <a:gd name="T2" fmla="*/ 0 w 945"/>
                <a:gd name="T3" fmla="*/ 409 h 820"/>
                <a:gd name="T4" fmla="*/ 236 w 945"/>
                <a:gd name="T5" fmla="*/ 0 h 820"/>
                <a:gd name="T6" fmla="*/ 709 w 945"/>
                <a:gd name="T7" fmla="*/ 0 h 820"/>
                <a:gd name="T8" fmla="*/ 945 w 945"/>
                <a:gd name="T9" fmla="*/ 409 h 820"/>
                <a:gd name="T10" fmla="*/ 709 w 945"/>
                <a:gd name="T11" fmla="*/ 820 h 820"/>
                <a:gd name="T12" fmla="*/ 236 w 945"/>
                <a:gd name="T13" fmla="*/ 820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20">
                  <a:moveTo>
                    <a:pt x="236" y="820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20"/>
                  </a:lnTo>
                  <a:lnTo>
                    <a:pt x="236" y="820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21" name="Freeform 251"/>
            <p:cNvSpPr>
              <a:spLocks/>
            </p:cNvSpPr>
            <p:nvPr userDrawn="1"/>
          </p:nvSpPr>
          <p:spPr bwMode="auto">
            <a:xfrm>
              <a:off x="10452458" y="16752888"/>
              <a:ext cx="1500188" cy="1300163"/>
            </a:xfrm>
            <a:custGeom>
              <a:avLst/>
              <a:gdLst>
                <a:gd name="T0" fmla="*/ 236 w 945"/>
                <a:gd name="T1" fmla="*/ 819 h 819"/>
                <a:gd name="T2" fmla="*/ 0 w 945"/>
                <a:gd name="T3" fmla="*/ 408 h 819"/>
                <a:gd name="T4" fmla="*/ 236 w 945"/>
                <a:gd name="T5" fmla="*/ 0 h 819"/>
                <a:gd name="T6" fmla="*/ 709 w 945"/>
                <a:gd name="T7" fmla="*/ 0 h 819"/>
                <a:gd name="T8" fmla="*/ 945 w 945"/>
                <a:gd name="T9" fmla="*/ 408 h 819"/>
                <a:gd name="T10" fmla="*/ 709 w 945"/>
                <a:gd name="T11" fmla="*/ 819 h 819"/>
                <a:gd name="T12" fmla="*/ 236 w 945"/>
                <a:gd name="T13" fmla="*/ 819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9">
                  <a:moveTo>
                    <a:pt x="236" y="819"/>
                  </a:moveTo>
                  <a:lnTo>
                    <a:pt x="0" y="408"/>
                  </a:lnTo>
                  <a:lnTo>
                    <a:pt x="236" y="0"/>
                  </a:lnTo>
                  <a:lnTo>
                    <a:pt x="709" y="0"/>
                  </a:lnTo>
                  <a:lnTo>
                    <a:pt x="945" y="408"/>
                  </a:lnTo>
                  <a:lnTo>
                    <a:pt x="709" y="819"/>
                  </a:lnTo>
                  <a:lnTo>
                    <a:pt x="236" y="819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22" name="Freeform 252"/>
            <p:cNvSpPr>
              <a:spLocks/>
            </p:cNvSpPr>
            <p:nvPr userDrawn="1"/>
          </p:nvSpPr>
          <p:spPr bwMode="auto">
            <a:xfrm>
              <a:off x="10452458" y="11580992"/>
              <a:ext cx="1500188" cy="1298575"/>
            </a:xfrm>
            <a:custGeom>
              <a:avLst/>
              <a:gdLst>
                <a:gd name="T0" fmla="*/ 236 w 945"/>
                <a:gd name="T1" fmla="*/ 818 h 818"/>
                <a:gd name="T2" fmla="*/ 0 w 945"/>
                <a:gd name="T3" fmla="*/ 409 h 818"/>
                <a:gd name="T4" fmla="*/ 236 w 945"/>
                <a:gd name="T5" fmla="*/ 0 h 818"/>
                <a:gd name="T6" fmla="*/ 709 w 945"/>
                <a:gd name="T7" fmla="*/ 0 h 818"/>
                <a:gd name="T8" fmla="*/ 945 w 945"/>
                <a:gd name="T9" fmla="*/ 409 h 818"/>
                <a:gd name="T10" fmla="*/ 709 w 945"/>
                <a:gd name="T11" fmla="*/ 818 h 818"/>
                <a:gd name="T12" fmla="*/ 236 w 945"/>
                <a:gd name="T13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8">
                  <a:moveTo>
                    <a:pt x="236" y="818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18"/>
                  </a:lnTo>
                  <a:lnTo>
                    <a:pt x="236" y="818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23" name="Freeform 253"/>
            <p:cNvSpPr>
              <a:spLocks/>
            </p:cNvSpPr>
            <p:nvPr userDrawn="1"/>
          </p:nvSpPr>
          <p:spPr bwMode="auto">
            <a:xfrm>
              <a:off x="7096663" y="8337730"/>
              <a:ext cx="1500188" cy="1296988"/>
            </a:xfrm>
            <a:custGeom>
              <a:avLst/>
              <a:gdLst>
                <a:gd name="T0" fmla="*/ 236 w 945"/>
                <a:gd name="T1" fmla="*/ 817 h 817"/>
                <a:gd name="T2" fmla="*/ 0 w 945"/>
                <a:gd name="T3" fmla="*/ 409 h 817"/>
                <a:gd name="T4" fmla="*/ 236 w 945"/>
                <a:gd name="T5" fmla="*/ 0 h 817"/>
                <a:gd name="T6" fmla="*/ 709 w 945"/>
                <a:gd name="T7" fmla="*/ 0 h 817"/>
                <a:gd name="T8" fmla="*/ 945 w 945"/>
                <a:gd name="T9" fmla="*/ 409 h 817"/>
                <a:gd name="T10" fmla="*/ 709 w 945"/>
                <a:gd name="T11" fmla="*/ 817 h 817"/>
                <a:gd name="T12" fmla="*/ 236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6" y="817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17"/>
                  </a:lnTo>
                  <a:lnTo>
                    <a:pt x="236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24" name="Freeform 254"/>
            <p:cNvSpPr>
              <a:spLocks/>
            </p:cNvSpPr>
            <p:nvPr userDrawn="1"/>
          </p:nvSpPr>
          <p:spPr bwMode="auto">
            <a:xfrm>
              <a:off x="7096663" y="9634717"/>
              <a:ext cx="1500188" cy="1301750"/>
            </a:xfrm>
            <a:custGeom>
              <a:avLst/>
              <a:gdLst>
                <a:gd name="T0" fmla="*/ 236 w 945"/>
                <a:gd name="T1" fmla="*/ 820 h 820"/>
                <a:gd name="T2" fmla="*/ 0 w 945"/>
                <a:gd name="T3" fmla="*/ 411 h 820"/>
                <a:gd name="T4" fmla="*/ 236 w 945"/>
                <a:gd name="T5" fmla="*/ 0 h 820"/>
                <a:gd name="T6" fmla="*/ 709 w 945"/>
                <a:gd name="T7" fmla="*/ 0 h 820"/>
                <a:gd name="T8" fmla="*/ 945 w 945"/>
                <a:gd name="T9" fmla="*/ 411 h 820"/>
                <a:gd name="T10" fmla="*/ 709 w 945"/>
                <a:gd name="T11" fmla="*/ 820 h 820"/>
                <a:gd name="T12" fmla="*/ 236 w 945"/>
                <a:gd name="T13" fmla="*/ 820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20">
                  <a:moveTo>
                    <a:pt x="236" y="820"/>
                  </a:moveTo>
                  <a:lnTo>
                    <a:pt x="0" y="411"/>
                  </a:lnTo>
                  <a:lnTo>
                    <a:pt x="236" y="0"/>
                  </a:lnTo>
                  <a:lnTo>
                    <a:pt x="709" y="0"/>
                  </a:lnTo>
                  <a:lnTo>
                    <a:pt x="945" y="411"/>
                  </a:lnTo>
                  <a:lnTo>
                    <a:pt x="709" y="820"/>
                  </a:lnTo>
                  <a:lnTo>
                    <a:pt x="236" y="820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25" name="Freeform 255"/>
            <p:cNvSpPr>
              <a:spLocks/>
            </p:cNvSpPr>
            <p:nvPr userDrawn="1"/>
          </p:nvSpPr>
          <p:spPr bwMode="auto">
            <a:xfrm>
              <a:off x="7096663" y="10936468"/>
              <a:ext cx="1500188" cy="1296988"/>
            </a:xfrm>
            <a:custGeom>
              <a:avLst/>
              <a:gdLst>
                <a:gd name="T0" fmla="*/ 236 w 945"/>
                <a:gd name="T1" fmla="*/ 817 h 817"/>
                <a:gd name="T2" fmla="*/ 0 w 945"/>
                <a:gd name="T3" fmla="*/ 409 h 817"/>
                <a:gd name="T4" fmla="*/ 236 w 945"/>
                <a:gd name="T5" fmla="*/ 0 h 817"/>
                <a:gd name="T6" fmla="*/ 709 w 945"/>
                <a:gd name="T7" fmla="*/ 0 h 817"/>
                <a:gd name="T8" fmla="*/ 945 w 945"/>
                <a:gd name="T9" fmla="*/ 409 h 817"/>
                <a:gd name="T10" fmla="*/ 709 w 945"/>
                <a:gd name="T11" fmla="*/ 817 h 817"/>
                <a:gd name="T12" fmla="*/ 236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6" y="817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17"/>
                  </a:lnTo>
                  <a:lnTo>
                    <a:pt x="236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26" name="Freeform 256"/>
            <p:cNvSpPr>
              <a:spLocks/>
            </p:cNvSpPr>
            <p:nvPr userDrawn="1"/>
          </p:nvSpPr>
          <p:spPr bwMode="auto">
            <a:xfrm>
              <a:off x="7096663" y="12218987"/>
              <a:ext cx="1500188" cy="1296988"/>
            </a:xfrm>
            <a:custGeom>
              <a:avLst/>
              <a:gdLst>
                <a:gd name="T0" fmla="*/ 236 w 945"/>
                <a:gd name="T1" fmla="*/ 817 h 817"/>
                <a:gd name="T2" fmla="*/ 0 w 945"/>
                <a:gd name="T3" fmla="*/ 408 h 817"/>
                <a:gd name="T4" fmla="*/ 236 w 945"/>
                <a:gd name="T5" fmla="*/ 0 h 817"/>
                <a:gd name="T6" fmla="*/ 709 w 945"/>
                <a:gd name="T7" fmla="*/ 0 h 817"/>
                <a:gd name="T8" fmla="*/ 945 w 945"/>
                <a:gd name="T9" fmla="*/ 408 h 817"/>
                <a:gd name="T10" fmla="*/ 709 w 945"/>
                <a:gd name="T11" fmla="*/ 817 h 817"/>
                <a:gd name="T12" fmla="*/ 236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6" y="817"/>
                  </a:moveTo>
                  <a:lnTo>
                    <a:pt x="0" y="408"/>
                  </a:lnTo>
                  <a:lnTo>
                    <a:pt x="236" y="0"/>
                  </a:lnTo>
                  <a:lnTo>
                    <a:pt x="709" y="0"/>
                  </a:lnTo>
                  <a:lnTo>
                    <a:pt x="945" y="408"/>
                  </a:lnTo>
                  <a:lnTo>
                    <a:pt x="709" y="817"/>
                  </a:lnTo>
                  <a:lnTo>
                    <a:pt x="236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27" name="Freeform 257"/>
            <p:cNvSpPr>
              <a:spLocks/>
            </p:cNvSpPr>
            <p:nvPr userDrawn="1"/>
          </p:nvSpPr>
          <p:spPr bwMode="auto">
            <a:xfrm>
              <a:off x="7096663" y="13515975"/>
              <a:ext cx="1500188" cy="1301750"/>
            </a:xfrm>
            <a:custGeom>
              <a:avLst/>
              <a:gdLst>
                <a:gd name="T0" fmla="*/ 236 w 945"/>
                <a:gd name="T1" fmla="*/ 820 h 820"/>
                <a:gd name="T2" fmla="*/ 0 w 945"/>
                <a:gd name="T3" fmla="*/ 409 h 820"/>
                <a:gd name="T4" fmla="*/ 236 w 945"/>
                <a:gd name="T5" fmla="*/ 0 h 820"/>
                <a:gd name="T6" fmla="*/ 709 w 945"/>
                <a:gd name="T7" fmla="*/ 0 h 820"/>
                <a:gd name="T8" fmla="*/ 945 w 945"/>
                <a:gd name="T9" fmla="*/ 409 h 820"/>
                <a:gd name="T10" fmla="*/ 709 w 945"/>
                <a:gd name="T11" fmla="*/ 820 h 820"/>
                <a:gd name="T12" fmla="*/ 236 w 945"/>
                <a:gd name="T13" fmla="*/ 820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20">
                  <a:moveTo>
                    <a:pt x="236" y="820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20"/>
                  </a:lnTo>
                  <a:lnTo>
                    <a:pt x="236" y="820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28" name="Freeform 258"/>
            <p:cNvSpPr>
              <a:spLocks/>
            </p:cNvSpPr>
            <p:nvPr userDrawn="1"/>
          </p:nvSpPr>
          <p:spPr bwMode="auto">
            <a:xfrm>
              <a:off x="7096663" y="14817725"/>
              <a:ext cx="1500188" cy="1296988"/>
            </a:xfrm>
            <a:custGeom>
              <a:avLst/>
              <a:gdLst>
                <a:gd name="T0" fmla="*/ 236 w 945"/>
                <a:gd name="T1" fmla="*/ 817 h 817"/>
                <a:gd name="T2" fmla="*/ 0 w 945"/>
                <a:gd name="T3" fmla="*/ 408 h 817"/>
                <a:gd name="T4" fmla="*/ 236 w 945"/>
                <a:gd name="T5" fmla="*/ 0 h 817"/>
                <a:gd name="T6" fmla="*/ 709 w 945"/>
                <a:gd name="T7" fmla="*/ 0 h 817"/>
                <a:gd name="T8" fmla="*/ 945 w 945"/>
                <a:gd name="T9" fmla="*/ 408 h 817"/>
                <a:gd name="T10" fmla="*/ 709 w 945"/>
                <a:gd name="T11" fmla="*/ 817 h 817"/>
                <a:gd name="T12" fmla="*/ 236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6" y="817"/>
                  </a:moveTo>
                  <a:lnTo>
                    <a:pt x="0" y="408"/>
                  </a:lnTo>
                  <a:lnTo>
                    <a:pt x="236" y="0"/>
                  </a:lnTo>
                  <a:lnTo>
                    <a:pt x="709" y="0"/>
                  </a:lnTo>
                  <a:lnTo>
                    <a:pt x="945" y="408"/>
                  </a:lnTo>
                  <a:lnTo>
                    <a:pt x="709" y="817"/>
                  </a:lnTo>
                  <a:lnTo>
                    <a:pt x="236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29" name="Freeform 259"/>
            <p:cNvSpPr>
              <a:spLocks/>
            </p:cNvSpPr>
            <p:nvPr userDrawn="1"/>
          </p:nvSpPr>
          <p:spPr bwMode="auto">
            <a:xfrm>
              <a:off x="7096663" y="16114713"/>
              <a:ext cx="1500188" cy="1301750"/>
            </a:xfrm>
            <a:custGeom>
              <a:avLst/>
              <a:gdLst>
                <a:gd name="T0" fmla="*/ 236 w 945"/>
                <a:gd name="T1" fmla="*/ 820 h 820"/>
                <a:gd name="T2" fmla="*/ 0 w 945"/>
                <a:gd name="T3" fmla="*/ 409 h 820"/>
                <a:gd name="T4" fmla="*/ 236 w 945"/>
                <a:gd name="T5" fmla="*/ 0 h 820"/>
                <a:gd name="T6" fmla="*/ 709 w 945"/>
                <a:gd name="T7" fmla="*/ 0 h 820"/>
                <a:gd name="T8" fmla="*/ 945 w 945"/>
                <a:gd name="T9" fmla="*/ 409 h 820"/>
                <a:gd name="T10" fmla="*/ 709 w 945"/>
                <a:gd name="T11" fmla="*/ 820 h 820"/>
                <a:gd name="T12" fmla="*/ 236 w 945"/>
                <a:gd name="T13" fmla="*/ 820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20">
                  <a:moveTo>
                    <a:pt x="236" y="820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20"/>
                  </a:lnTo>
                  <a:lnTo>
                    <a:pt x="236" y="820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30" name="Freeform 260"/>
            <p:cNvSpPr>
              <a:spLocks/>
            </p:cNvSpPr>
            <p:nvPr userDrawn="1"/>
          </p:nvSpPr>
          <p:spPr bwMode="auto">
            <a:xfrm>
              <a:off x="8222201" y="8987016"/>
              <a:ext cx="1500188" cy="1296988"/>
            </a:xfrm>
            <a:custGeom>
              <a:avLst/>
              <a:gdLst>
                <a:gd name="T0" fmla="*/ 236 w 945"/>
                <a:gd name="T1" fmla="*/ 817 h 817"/>
                <a:gd name="T2" fmla="*/ 0 w 945"/>
                <a:gd name="T3" fmla="*/ 408 h 817"/>
                <a:gd name="T4" fmla="*/ 236 w 945"/>
                <a:gd name="T5" fmla="*/ 0 h 817"/>
                <a:gd name="T6" fmla="*/ 708 w 945"/>
                <a:gd name="T7" fmla="*/ 0 h 817"/>
                <a:gd name="T8" fmla="*/ 945 w 945"/>
                <a:gd name="T9" fmla="*/ 408 h 817"/>
                <a:gd name="T10" fmla="*/ 708 w 945"/>
                <a:gd name="T11" fmla="*/ 817 h 817"/>
                <a:gd name="T12" fmla="*/ 236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6" y="817"/>
                  </a:moveTo>
                  <a:lnTo>
                    <a:pt x="0" y="408"/>
                  </a:lnTo>
                  <a:lnTo>
                    <a:pt x="236" y="0"/>
                  </a:lnTo>
                  <a:lnTo>
                    <a:pt x="708" y="0"/>
                  </a:lnTo>
                  <a:lnTo>
                    <a:pt x="945" y="408"/>
                  </a:lnTo>
                  <a:lnTo>
                    <a:pt x="708" y="817"/>
                  </a:lnTo>
                  <a:lnTo>
                    <a:pt x="236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31" name="Freeform 261"/>
            <p:cNvSpPr>
              <a:spLocks/>
            </p:cNvSpPr>
            <p:nvPr userDrawn="1"/>
          </p:nvSpPr>
          <p:spPr bwMode="auto">
            <a:xfrm>
              <a:off x="8222201" y="10284004"/>
              <a:ext cx="1500188" cy="1296988"/>
            </a:xfrm>
            <a:custGeom>
              <a:avLst/>
              <a:gdLst>
                <a:gd name="T0" fmla="*/ 236 w 945"/>
                <a:gd name="T1" fmla="*/ 817 h 817"/>
                <a:gd name="T2" fmla="*/ 0 w 945"/>
                <a:gd name="T3" fmla="*/ 409 h 817"/>
                <a:gd name="T4" fmla="*/ 236 w 945"/>
                <a:gd name="T5" fmla="*/ 0 h 817"/>
                <a:gd name="T6" fmla="*/ 708 w 945"/>
                <a:gd name="T7" fmla="*/ 0 h 817"/>
                <a:gd name="T8" fmla="*/ 945 w 945"/>
                <a:gd name="T9" fmla="*/ 409 h 817"/>
                <a:gd name="T10" fmla="*/ 708 w 945"/>
                <a:gd name="T11" fmla="*/ 817 h 817"/>
                <a:gd name="T12" fmla="*/ 236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6" y="817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8" y="0"/>
                  </a:lnTo>
                  <a:lnTo>
                    <a:pt x="945" y="409"/>
                  </a:lnTo>
                  <a:lnTo>
                    <a:pt x="708" y="817"/>
                  </a:lnTo>
                  <a:lnTo>
                    <a:pt x="236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32" name="Freeform 262"/>
            <p:cNvSpPr>
              <a:spLocks/>
            </p:cNvSpPr>
            <p:nvPr userDrawn="1"/>
          </p:nvSpPr>
          <p:spPr bwMode="auto">
            <a:xfrm>
              <a:off x="8222201" y="7688442"/>
              <a:ext cx="1500188" cy="1298575"/>
            </a:xfrm>
            <a:custGeom>
              <a:avLst/>
              <a:gdLst>
                <a:gd name="T0" fmla="*/ 236 w 945"/>
                <a:gd name="T1" fmla="*/ 818 h 818"/>
                <a:gd name="T2" fmla="*/ 0 w 945"/>
                <a:gd name="T3" fmla="*/ 409 h 818"/>
                <a:gd name="T4" fmla="*/ 236 w 945"/>
                <a:gd name="T5" fmla="*/ 0 h 818"/>
                <a:gd name="T6" fmla="*/ 708 w 945"/>
                <a:gd name="T7" fmla="*/ 0 h 818"/>
                <a:gd name="T8" fmla="*/ 945 w 945"/>
                <a:gd name="T9" fmla="*/ 409 h 818"/>
                <a:gd name="T10" fmla="*/ 708 w 945"/>
                <a:gd name="T11" fmla="*/ 818 h 818"/>
                <a:gd name="T12" fmla="*/ 236 w 945"/>
                <a:gd name="T13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8">
                  <a:moveTo>
                    <a:pt x="236" y="818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8" y="0"/>
                  </a:lnTo>
                  <a:lnTo>
                    <a:pt x="945" y="409"/>
                  </a:lnTo>
                  <a:lnTo>
                    <a:pt x="708" y="818"/>
                  </a:lnTo>
                  <a:lnTo>
                    <a:pt x="236" y="818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33" name="Freeform 263"/>
            <p:cNvSpPr>
              <a:spLocks/>
            </p:cNvSpPr>
            <p:nvPr userDrawn="1"/>
          </p:nvSpPr>
          <p:spPr bwMode="auto">
            <a:xfrm>
              <a:off x="8222201" y="12860339"/>
              <a:ext cx="1500188" cy="1296988"/>
            </a:xfrm>
            <a:custGeom>
              <a:avLst/>
              <a:gdLst>
                <a:gd name="T0" fmla="*/ 236 w 945"/>
                <a:gd name="T1" fmla="*/ 817 h 817"/>
                <a:gd name="T2" fmla="*/ 0 w 945"/>
                <a:gd name="T3" fmla="*/ 408 h 817"/>
                <a:gd name="T4" fmla="*/ 236 w 945"/>
                <a:gd name="T5" fmla="*/ 0 h 817"/>
                <a:gd name="T6" fmla="*/ 708 w 945"/>
                <a:gd name="T7" fmla="*/ 0 h 817"/>
                <a:gd name="T8" fmla="*/ 945 w 945"/>
                <a:gd name="T9" fmla="*/ 408 h 817"/>
                <a:gd name="T10" fmla="*/ 708 w 945"/>
                <a:gd name="T11" fmla="*/ 817 h 817"/>
                <a:gd name="T12" fmla="*/ 236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6" y="817"/>
                  </a:moveTo>
                  <a:lnTo>
                    <a:pt x="0" y="408"/>
                  </a:lnTo>
                  <a:lnTo>
                    <a:pt x="236" y="0"/>
                  </a:lnTo>
                  <a:lnTo>
                    <a:pt x="708" y="0"/>
                  </a:lnTo>
                  <a:lnTo>
                    <a:pt x="945" y="408"/>
                  </a:lnTo>
                  <a:lnTo>
                    <a:pt x="708" y="817"/>
                  </a:lnTo>
                  <a:lnTo>
                    <a:pt x="236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34" name="Freeform 264"/>
            <p:cNvSpPr>
              <a:spLocks/>
            </p:cNvSpPr>
            <p:nvPr userDrawn="1"/>
          </p:nvSpPr>
          <p:spPr bwMode="auto">
            <a:xfrm>
              <a:off x="8222201" y="14157327"/>
              <a:ext cx="1500188" cy="1296988"/>
            </a:xfrm>
            <a:custGeom>
              <a:avLst/>
              <a:gdLst>
                <a:gd name="T0" fmla="*/ 236 w 945"/>
                <a:gd name="T1" fmla="*/ 817 h 817"/>
                <a:gd name="T2" fmla="*/ 0 w 945"/>
                <a:gd name="T3" fmla="*/ 409 h 817"/>
                <a:gd name="T4" fmla="*/ 236 w 945"/>
                <a:gd name="T5" fmla="*/ 0 h 817"/>
                <a:gd name="T6" fmla="*/ 708 w 945"/>
                <a:gd name="T7" fmla="*/ 0 h 817"/>
                <a:gd name="T8" fmla="*/ 945 w 945"/>
                <a:gd name="T9" fmla="*/ 409 h 817"/>
                <a:gd name="T10" fmla="*/ 708 w 945"/>
                <a:gd name="T11" fmla="*/ 817 h 817"/>
                <a:gd name="T12" fmla="*/ 236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6" y="817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8" y="0"/>
                  </a:lnTo>
                  <a:lnTo>
                    <a:pt x="945" y="409"/>
                  </a:lnTo>
                  <a:lnTo>
                    <a:pt x="708" y="817"/>
                  </a:lnTo>
                  <a:lnTo>
                    <a:pt x="236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35" name="Freeform 265"/>
            <p:cNvSpPr>
              <a:spLocks/>
            </p:cNvSpPr>
            <p:nvPr userDrawn="1"/>
          </p:nvSpPr>
          <p:spPr bwMode="auto">
            <a:xfrm>
              <a:off x="8222201" y="15454313"/>
              <a:ext cx="1500188" cy="1301750"/>
            </a:xfrm>
            <a:custGeom>
              <a:avLst/>
              <a:gdLst>
                <a:gd name="T0" fmla="*/ 236 w 945"/>
                <a:gd name="T1" fmla="*/ 820 h 820"/>
                <a:gd name="T2" fmla="*/ 0 w 945"/>
                <a:gd name="T3" fmla="*/ 409 h 820"/>
                <a:gd name="T4" fmla="*/ 236 w 945"/>
                <a:gd name="T5" fmla="*/ 0 h 820"/>
                <a:gd name="T6" fmla="*/ 708 w 945"/>
                <a:gd name="T7" fmla="*/ 0 h 820"/>
                <a:gd name="T8" fmla="*/ 945 w 945"/>
                <a:gd name="T9" fmla="*/ 409 h 820"/>
                <a:gd name="T10" fmla="*/ 708 w 945"/>
                <a:gd name="T11" fmla="*/ 820 h 820"/>
                <a:gd name="T12" fmla="*/ 236 w 945"/>
                <a:gd name="T13" fmla="*/ 820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20">
                  <a:moveTo>
                    <a:pt x="236" y="820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8" y="0"/>
                  </a:lnTo>
                  <a:lnTo>
                    <a:pt x="945" y="409"/>
                  </a:lnTo>
                  <a:lnTo>
                    <a:pt x="708" y="820"/>
                  </a:lnTo>
                  <a:lnTo>
                    <a:pt x="236" y="820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36" name="Freeform 266"/>
            <p:cNvSpPr>
              <a:spLocks/>
            </p:cNvSpPr>
            <p:nvPr userDrawn="1"/>
          </p:nvSpPr>
          <p:spPr bwMode="auto">
            <a:xfrm>
              <a:off x="8222201" y="16752888"/>
              <a:ext cx="1500188" cy="1300163"/>
            </a:xfrm>
            <a:custGeom>
              <a:avLst/>
              <a:gdLst>
                <a:gd name="T0" fmla="*/ 236 w 945"/>
                <a:gd name="T1" fmla="*/ 819 h 819"/>
                <a:gd name="T2" fmla="*/ 0 w 945"/>
                <a:gd name="T3" fmla="*/ 408 h 819"/>
                <a:gd name="T4" fmla="*/ 236 w 945"/>
                <a:gd name="T5" fmla="*/ 0 h 819"/>
                <a:gd name="T6" fmla="*/ 708 w 945"/>
                <a:gd name="T7" fmla="*/ 0 h 819"/>
                <a:gd name="T8" fmla="*/ 945 w 945"/>
                <a:gd name="T9" fmla="*/ 408 h 819"/>
                <a:gd name="T10" fmla="*/ 708 w 945"/>
                <a:gd name="T11" fmla="*/ 819 h 819"/>
                <a:gd name="T12" fmla="*/ 236 w 945"/>
                <a:gd name="T13" fmla="*/ 819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9">
                  <a:moveTo>
                    <a:pt x="236" y="819"/>
                  </a:moveTo>
                  <a:lnTo>
                    <a:pt x="0" y="408"/>
                  </a:lnTo>
                  <a:lnTo>
                    <a:pt x="236" y="0"/>
                  </a:lnTo>
                  <a:lnTo>
                    <a:pt x="708" y="0"/>
                  </a:lnTo>
                  <a:lnTo>
                    <a:pt x="945" y="408"/>
                  </a:lnTo>
                  <a:lnTo>
                    <a:pt x="708" y="819"/>
                  </a:lnTo>
                  <a:lnTo>
                    <a:pt x="236" y="819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37" name="Freeform 267"/>
            <p:cNvSpPr>
              <a:spLocks/>
            </p:cNvSpPr>
            <p:nvPr userDrawn="1"/>
          </p:nvSpPr>
          <p:spPr bwMode="auto">
            <a:xfrm>
              <a:off x="8222201" y="11561762"/>
              <a:ext cx="1500188" cy="1298575"/>
            </a:xfrm>
            <a:custGeom>
              <a:avLst/>
              <a:gdLst>
                <a:gd name="T0" fmla="*/ 236 w 945"/>
                <a:gd name="T1" fmla="*/ 818 h 818"/>
                <a:gd name="T2" fmla="*/ 0 w 945"/>
                <a:gd name="T3" fmla="*/ 409 h 818"/>
                <a:gd name="T4" fmla="*/ 236 w 945"/>
                <a:gd name="T5" fmla="*/ 0 h 818"/>
                <a:gd name="T6" fmla="*/ 708 w 945"/>
                <a:gd name="T7" fmla="*/ 0 h 818"/>
                <a:gd name="T8" fmla="*/ 945 w 945"/>
                <a:gd name="T9" fmla="*/ 409 h 818"/>
                <a:gd name="T10" fmla="*/ 708 w 945"/>
                <a:gd name="T11" fmla="*/ 818 h 818"/>
                <a:gd name="T12" fmla="*/ 236 w 945"/>
                <a:gd name="T13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8">
                  <a:moveTo>
                    <a:pt x="236" y="818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8" y="0"/>
                  </a:lnTo>
                  <a:lnTo>
                    <a:pt x="945" y="409"/>
                  </a:lnTo>
                  <a:lnTo>
                    <a:pt x="708" y="818"/>
                  </a:lnTo>
                  <a:lnTo>
                    <a:pt x="236" y="818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38" name="Freeform 268"/>
            <p:cNvSpPr>
              <a:spLocks/>
            </p:cNvSpPr>
            <p:nvPr userDrawn="1"/>
          </p:nvSpPr>
          <p:spPr bwMode="auto">
            <a:xfrm>
              <a:off x="4866405" y="8337730"/>
              <a:ext cx="1500188" cy="1296988"/>
            </a:xfrm>
            <a:custGeom>
              <a:avLst/>
              <a:gdLst>
                <a:gd name="T0" fmla="*/ 236 w 945"/>
                <a:gd name="T1" fmla="*/ 817 h 817"/>
                <a:gd name="T2" fmla="*/ 0 w 945"/>
                <a:gd name="T3" fmla="*/ 409 h 817"/>
                <a:gd name="T4" fmla="*/ 236 w 945"/>
                <a:gd name="T5" fmla="*/ 0 h 817"/>
                <a:gd name="T6" fmla="*/ 708 w 945"/>
                <a:gd name="T7" fmla="*/ 0 h 817"/>
                <a:gd name="T8" fmla="*/ 945 w 945"/>
                <a:gd name="T9" fmla="*/ 409 h 817"/>
                <a:gd name="T10" fmla="*/ 708 w 945"/>
                <a:gd name="T11" fmla="*/ 817 h 817"/>
                <a:gd name="T12" fmla="*/ 236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6" y="817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8" y="0"/>
                  </a:lnTo>
                  <a:lnTo>
                    <a:pt x="945" y="409"/>
                  </a:lnTo>
                  <a:lnTo>
                    <a:pt x="708" y="817"/>
                  </a:lnTo>
                  <a:lnTo>
                    <a:pt x="236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39" name="Freeform 269"/>
            <p:cNvSpPr>
              <a:spLocks/>
            </p:cNvSpPr>
            <p:nvPr userDrawn="1"/>
          </p:nvSpPr>
          <p:spPr bwMode="auto">
            <a:xfrm>
              <a:off x="4866405" y="9634717"/>
              <a:ext cx="1500188" cy="1301750"/>
            </a:xfrm>
            <a:custGeom>
              <a:avLst/>
              <a:gdLst>
                <a:gd name="T0" fmla="*/ 236 w 945"/>
                <a:gd name="T1" fmla="*/ 820 h 820"/>
                <a:gd name="T2" fmla="*/ 0 w 945"/>
                <a:gd name="T3" fmla="*/ 411 h 820"/>
                <a:gd name="T4" fmla="*/ 236 w 945"/>
                <a:gd name="T5" fmla="*/ 0 h 820"/>
                <a:gd name="T6" fmla="*/ 708 w 945"/>
                <a:gd name="T7" fmla="*/ 0 h 820"/>
                <a:gd name="T8" fmla="*/ 945 w 945"/>
                <a:gd name="T9" fmla="*/ 411 h 820"/>
                <a:gd name="T10" fmla="*/ 708 w 945"/>
                <a:gd name="T11" fmla="*/ 820 h 820"/>
                <a:gd name="T12" fmla="*/ 236 w 945"/>
                <a:gd name="T13" fmla="*/ 820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20">
                  <a:moveTo>
                    <a:pt x="236" y="820"/>
                  </a:moveTo>
                  <a:lnTo>
                    <a:pt x="0" y="411"/>
                  </a:lnTo>
                  <a:lnTo>
                    <a:pt x="236" y="0"/>
                  </a:lnTo>
                  <a:lnTo>
                    <a:pt x="708" y="0"/>
                  </a:lnTo>
                  <a:lnTo>
                    <a:pt x="945" y="411"/>
                  </a:lnTo>
                  <a:lnTo>
                    <a:pt x="708" y="820"/>
                  </a:lnTo>
                  <a:lnTo>
                    <a:pt x="236" y="820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40" name="Freeform 270"/>
            <p:cNvSpPr>
              <a:spLocks/>
            </p:cNvSpPr>
            <p:nvPr userDrawn="1"/>
          </p:nvSpPr>
          <p:spPr bwMode="auto">
            <a:xfrm>
              <a:off x="4866405" y="10936468"/>
              <a:ext cx="1500188" cy="1296988"/>
            </a:xfrm>
            <a:custGeom>
              <a:avLst/>
              <a:gdLst>
                <a:gd name="T0" fmla="*/ 236 w 945"/>
                <a:gd name="T1" fmla="*/ 817 h 817"/>
                <a:gd name="T2" fmla="*/ 0 w 945"/>
                <a:gd name="T3" fmla="*/ 409 h 817"/>
                <a:gd name="T4" fmla="*/ 236 w 945"/>
                <a:gd name="T5" fmla="*/ 0 h 817"/>
                <a:gd name="T6" fmla="*/ 708 w 945"/>
                <a:gd name="T7" fmla="*/ 0 h 817"/>
                <a:gd name="T8" fmla="*/ 945 w 945"/>
                <a:gd name="T9" fmla="*/ 409 h 817"/>
                <a:gd name="T10" fmla="*/ 708 w 945"/>
                <a:gd name="T11" fmla="*/ 817 h 817"/>
                <a:gd name="T12" fmla="*/ 236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6" y="817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8" y="0"/>
                  </a:lnTo>
                  <a:lnTo>
                    <a:pt x="945" y="409"/>
                  </a:lnTo>
                  <a:lnTo>
                    <a:pt x="708" y="817"/>
                  </a:lnTo>
                  <a:lnTo>
                    <a:pt x="236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41" name="Freeform 271"/>
            <p:cNvSpPr>
              <a:spLocks/>
            </p:cNvSpPr>
            <p:nvPr userDrawn="1"/>
          </p:nvSpPr>
          <p:spPr bwMode="auto">
            <a:xfrm>
              <a:off x="4866405" y="12218987"/>
              <a:ext cx="1500188" cy="1296988"/>
            </a:xfrm>
            <a:custGeom>
              <a:avLst/>
              <a:gdLst>
                <a:gd name="T0" fmla="*/ 236 w 945"/>
                <a:gd name="T1" fmla="*/ 817 h 817"/>
                <a:gd name="T2" fmla="*/ 0 w 945"/>
                <a:gd name="T3" fmla="*/ 408 h 817"/>
                <a:gd name="T4" fmla="*/ 236 w 945"/>
                <a:gd name="T5" fmla="*/ 0 h 817"/>
                <a:gd name="T6" fmla="*/ 708 w 945"/>
                <a:gd name="T7" fmla="*/ 0 h 817"/>
                <a:gd name="T8" fmla="*/ 945 w 945"/>
                <a:gd name="T9" fmla="*/ 408 h 817"/>
                <a:gd name="T10" fmla="*/ 708 w 945"/>
                <a:gd name="T11" fmla="*/ 817 h 817"/>
                <a:gd name="T12" fmla="*/ 236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6" y="817"/>
                  </a:moveTo>
                  <a:lnTo>
                    <a:pt x="0" y="408"/>
                  </a:lnTo>
                  <a:lnTo>
                    <a:pt x="236" y="0"/>
                  </a:lnTo>
                  <a:lnTo>
                    <a:pt x="708" y="0"/>
                  </a:lnTo>
                  <a:lnTo>
                    <a:pt x="945" y="408"/>
                  </a:lnTo>
                  <a:lnTo>
                    <a:pt x="708" y="817"/>
                  </a:lnTo>
                  <a:lnTo>
                    <a:pt x="236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42" name="Freeform 272"/>
            <p:cNvSpPr>
              <a:spLocks/>
            </p:cNvSpPr>
            <p:nvPr userDrawn="1"/>
          </p:nvSpPr>
          <p:spPr bwMode="auto">
            <a:xfrm>
              <a:off x="4866405" y="13515975"/>
              <a:ext cx="1500188" cy="1301750"/>
            </a:xfrm>
            <a:custGeom>
              <a:avLst/>
              <a:gdLst>
                <a:gd name="T0" fmla="*/ 236 w 945"/>
                <a:gd name="T1" fmla="*/ 820 h 820"/>
                <a:gd name="T2" fmla="*/ 0 w 945"/>
                <a:gd name="T3" fmla="*/ 409 h 820"/>
                <a:gd name="T4" fmla="*/ 236 w 945"/>
                <a:gd name="T5" fmla="*/ 0 h 820"/>
                <a:gd name="T6" fmla="*/ 708 w 945"/>
                <a:gd name="T7" fmla="*/ 0 h 820"/>
                <a:gd name="T8" fmla="*/ 945 w 945"/>
                <a:gd name="T9" fmla="*/ 409 h 820"/>
                <a:gd name="T10" fmla="*/ 708 w 945"/>
                <a:gd name="T11" fmla="*/ 820 h 820"/>
                <a:gd name="T12" fmla="*/ 236 w 945"/>
                <a:gd name="T13" fmla="*/ 820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20">
                  <a:moveTo>
                    <a:pt x="236" y="820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8" y="0"/>
                  </a:lnTo>
                  <a:lnTo>
                    <a:pt x="945" y="409"/>
                  </a:lnTo>
                  <a:lnTo>
                    <a:pt x="708" y="820"/>
                  </a:lnTo>
                  <a:lnTo>
                    <a:pt x="236" y="820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43" name="Freeform 273"/>
            <p:cNvSpPr>
              <a:spLocks/>
            </p:cNvSpPr>
            <p:nvPr userDrawn="1"/>
          </p:nvSpPr>
          <p:spPr bwMode="auto">
            <a:xfrm>
              <a:off x="4866405" y="14817725"/>
              <a:ext cx="1500188" cy="1296988"/>
            </a:xfrm>
            <a:custGeom>
              <a:avLst/>
              <a:gdLst>
                <a:gd name="T0" fmla="*/ 236 w 945"/>
                <a:gd name="T1" fmla="*/ 817 h 817"/>
                <a:gd name="T2" fmla="*/ 0 w 945"/>
                <a:gd name="T3" fmla="*/ 408 h 817"/>
                <a:gd name="T4" fmla="*/ 236 w 945"/>
                <a:gd name="T5" fmla="*/ 0 h 817"/>
                <a:gd name="T6" fmla="*/ 708 w 945"/>
                <a:gd name="T7" fmla="*/ 0 h 817"/>
                <a:gd name="T8" fmla="*/ 945 w 945"/>
                <a:gd name="T9" fmla="*/ 408 h 817"/>
                <a:gd name="T10" fmla="*/ 708 w 945"/>
                <a:gd name="T11" fmla="*/ 817 h 817"/>
                <a:gd name="T12" fmla="*/ 236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6" y="817"/>
                  </a:moveTo>
                  <a:lnTo>
                    <a:pt x="0" y="408"/>
                  </a:lnTo>
                  <a:lnTo>
                    <a:pt x="236" y="0"/>
                  </a:lnTo>
                  <a:lnTo>
                    <a:pt x="708" y="0"/>
                  </a:lnTo>
                  <a:lnTo>
                    <a:pt x="945" y="408"/>
                  </a:lnTo>
                  <a:lnTo>
                    <a:pt x="708" y="817"/>
                  </a:lnTo>
                  <a:lnTo>
                    <a:pt x="236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44" name="Freeform 274"/>
            <p:cNvSpPr>
              <a:spLocks/>
            </p:cNvSpPr>
            <p:nvPr userDrawn="1"/>
          </p:nvSpPr>
          <p:spPr bwMode="auto">
            <a:xfrm>
              <a:off x="4866405" y="16114713"/>
              <a:ext cx="1500188" cy="1301750"/>
            </a:xfrm>
            <a:custGeom>
              <a:avLst/>
              <a:gdLst>
                <a:gd name="T0" fmla="*/ 236 w 945"/>
                <a:gd name="T1" fmla="*/ 820 h 820"/>
                <a:gd name="T2" fmla="*/ 0 w 945"/>
                <a:gd name="T3" fmla="*/ 409 h 820"/>
                <a:gd name="T4" fmla="*/ 236 w 945"/>
                <a:gd name="T5" fmla="*/ 0 h 820"/>
                <a:gd name="T6" fmla="*/ 708 w 945"/>
                <a:gd name="T7" fmla="*/ 0 h 820"/>
                <a:gd name="T8" fmla="*/ 945 w 945"/>
                <a:gd name="T9" fmla="*/ 409 h 820"/>
                <a:gd name="T10" fmla="*/ 708 w 945"/>
                <a:gd name="T11" fmla="*/ 820 h 820"/>
                <a:gd name="T12" fmla="*/ 236 w 945"/>
                <a:gd name="T13" fmla="*/ 820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20">
                  <a:moveTo>
                    <a:pt x="236" y="820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8" y="0"/>
                  </a:lnTo>
                  <a:lnTo>
                    <a:pt x="945" y="409"/>
                  </a:lnTo>
                  <a:lnTo>
                    <a:pt x="708" y="820"/>
                  </a:lnTo>
                  <a:lnTo>
                    <a:pt x="236" y="820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45" name="Freeform 275"/>
            <p:cNvSpPr>
              <a:spLocks/>
            </p:cNvSpPr>
            <p:nvPr userDrawn="1"/>
          </p:nvSpPr>
          <p:spPr bwMode="auto">
            <a:xfrm>
              <a:off x="5990355" y="8987016"/>
              <a:ext cx="1500188" cy="1296988"/>
            </a:xfrm>
            <a:custGeom>
              <a:avLst/>
              <a:gdLst>
                <a:gd name="T0" fmla="*/ 237 w 945"/>
                <a:gd name="T1" fmla="*/ 817 h 817"/>
                <a:gd name="T2" fmla="*/ 0 w 945"/>
                <a:gd name="T3" fmla="*/ 408 h 817"/>
                <a:gd name="T4" fmla="*/ 237 w 945"/>
                <a:gd name="T5" fmla="*/ 0 h 817"/>
                <a:gd name="T6" fmla="*/ 709 w 945"/>
                <a:gd name="T7" fmla="*/ 0 h 817"/>
                <a:gd name="T8" fmla="*/ 945 w 945"/>
                <a:gd name="T9" fmla="*/ 408 h 817"/>
                <a:gd name="T10" fmla="*/ 709 w 945"/>
                <a:gd name="T11" fmla="*/ 817 h 817"/>
                <a:gd name="T12" fmla="*/ 237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7" y="817"/>
                  </a:moveTo>
                  <a:lnTo>
                    <a:pt x="0" y="408"/>
                  </a:lnTo>
                  <a:lnTo>
                    <a:pt x="237" y="0"/>
                  </a:lnTo>
                  <a:lnTo>
                    <a:pt x="709" y="0"/>
                  </a:lnTo>
                  <a:lnTo>
                    <a:pt x="945" y="408"/>
                  </a:lnTo>
                  <a:lnTo>
                    <a:pt x="709" y="817"/>
                  </a:lnTo>
                  <a:lnTo>
                    <a:pt x="237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46" name="Freeform 276"/>
            <p:cNvSpPr>
              <a:spLocks/>
            </p:cNvSpPr>
            <p:nvPr userDrawn="1"/>
          </p:nvSpPr>
          <p:spPr bwMode="auto">
            <a:xfrm>
              <a:off x="5990355" y="10284004"/>
              <a:ext cx="1500188" cy="1296988"/>
            </a:xfrm>
            <a:custGeom>
              <a:avLst/>
              <a:gdLst>
                <a:gd name="T0" fmla="*/ 237 w 945"/>
                <a:gd name="T1" fmla="*/ 817 h 817"/>
                <a:gd name="T2" fmla="*/ 0 w 945"/>
                <a:gd name="T3" fmla="*/ 409 h 817"/>
                <a:gd name="T4" fmla="*/ 237 w 945"/>
                <a:gd name="T5" fmla="*/ 0 h 817"/>
                <a:gd name="T6" fmla="*/ 709 w 945"/>
                <a:gd name="T7" fmla="*/ 0 h 817"/>
                <a:gd name="T8" fmla="*/ 945 w 945"/>
                <a:gd name="T9" fmla="*/ 409 h 817"/>
                <a:gd name="T10" fmla="*/ 709 w 945"/>
                <a:gd name="T11" fmla="*/ 817 h 817"/>
                <a:gd name="T12" fmla="*/ 237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7" y="817"/>
                  </a:moveTo>
                  <a:lnTo>
                    <a:pt x="0" y="409"/>
                  </a:lnTo>
                  <a:lnTo>
                    <a:pt x="237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17"/>
                  </a:lnTo>
                  <a:lnTo>
                    <a:pt x="237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47" name="Freeform 277"/>
            <p:cNvSpPr>
              <a:spLocks/>
            </p:cNvSpPr>
            <p:nvPr userDrawn="1"/>
          </p:nvSpPr>
          <p:spPr bwMode="auto">
            <a:xfrm>
              <a:off x="5990355" y="7688442"/>
              <a:ext cx="1500188" cy="1298575"/>
            </a:xfrm>
            <a:custGeom>
              <a:avLst/>
              <a:gdLst>
                <a:gd name="T0" fmla="*/ 237 w 945"/>
                <a:gd name="T1" fmla="*/ 818 h 818"/>
                <a:gd name="T2" fmla="*/ 0 w 945"/>
                <a:gd name="T3" fmla="*/ 409 h 818"/>
                <a:gd name="T4" fmla="*/ 237 w 945"/>
                <a:gd name="T5" fmla="*/ 0 h 818"/>
                <a:gd name="T6" fmla="*/ 709 w 945"/>
                <a:gd name="T7" fmla="*/ 0 h 818"/>
                <a:gd name="T8" fmla="*/ 945 w 945"/>
                <a:gd name="T9" fmla="*/ 409 h 818"/>
                <a:gd name="T10" fmla="*/ 709 w 945"/>
                <a:gd name="T11" fmla="*/ 818 h 818"/>
                <a:gd name="T12" fmla="*/ 237 w 945"/>
                <a:gd name="T13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8">
                  <a:moveTo>
                    <a:pt x="237" y="818"/>
                  </a:moveTo>
                  <a:lnTo>
                    <a:pt x="0" y="409"/>
                  </a:lnTo>
                  <a:lnTo>
                    <a:pt x="237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18"/>
                  </a:lnTo>
                  <a:lnTo>
                    <a:pt x="237" y="818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48" name="Freeform 278"/>
            <p:cNvSpPr>
              <a:spLocks/>
            </p:cNvSpPr>
            <p:nvPr userDrawn="1"/>
          </p:nvSpPr>
          <p:spPr bwMode="auto">
            <a:xfrm>
              <a:off x="5990355" y="12860339"/>
              <a:ext cx="1500188" cy="1296988"/>
            </a:xfrm>
            <a:custGeom>
              <a:avLst/>
              <a:gdLst>
                <a:gd name="T0" fmla="*/ 237 w 945"/>
                <a:gd name="T1" fmla="*/ 817 h 817"/>
                <a:gd name="T2" fmla="*/ 0 w 945"/>
                <a:gd name="T3" fmla="*/ 408 h 817"/>
                <a:gd name="T4" fmla="*/ 237 w 945"/>
                <a:gd name="T5" fmla="*/ 0 h 817"/>
                <a:gd name="T6" fmla="*/ 709 w 945"/>
                <a:gd name="T7" fmla="*/ 0 h 817"/>
                <a:gd name="T8" fmla="*/ 945 w 945"/>
                <a:gd name="T9" fmla="*/ 408 h 817"/>
                <a:gd name="T10" fmla="*/ 709 w 945"/>
                <a:gd name="T11" fmla="*/ 817 h 817"/>
                <a:gd name="T12" fmla="*/ 237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7" y="817"/>
                  </a:moveTo>
                  <a:lnTo>
                    <a:pt x="0" y="408"/>
                  </a:lnTo>
                  <a:lnTo>
                    <a:pt x="237" y="0"/>
                  </a:lnTo>
                  <a:lnTo>
                    <a:pt x="709" y="0"/>
                  </a:lnTo>
                  <a:lnTo>
                    <a:pt x="945" y="408"/>
                  </a:lnTo>
                  <a:lnTo>
                    <a:pt x="709" y="817"/>
                  </a:lnTo>
                  <a:lnTo>
                    <a:pt x="237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49" name="Freeform 279"/>
            <p:cNvSpPr>
              <a:spLocks/>
            </p:cNvSpPr>
            <p:nvPr userDrawn="1"/>
          </p:nvSpPr>
          <p:spPr bwMode="auto">
            <a:xfrm>
              <a:off x="5990355" y="14157327"/>
              <a:ext cx="1500188" cy="1296988"/>
            </a:xfrm>
            <a:custGeom>
              <a:avLst/>
              <a:gdLst>
                <a:gd name="T0" fmla="*/ 237 w 945"/>
                <a:gd name="T1" fmla="*/ 817 h 817"/>
                <a:gd name="T2" fmla="*/ 0 w 945"/>
                <a:gd name="T3" fmla="*/ 409 h 817"/>
                <a:gd name="T4" fmla="*/ 237 w 945"/>
                <a:gd name="T5" fmla="*/ 0 h 817"/>
                <a:gd name="T6" fmla="*/ 709 w 945"/>
                <a:gd name="T7" fmla="*/ 0 h 817"/>
                <a:gd name="T8" fmla="*/ 945 w 945"/>
                <a:gd name="T9" fmla="*/ 409 h 817"/>
                <a:gd name="T10" fmla="*/ 709 w 945"/>
                <a:gd name="T11" fmla="*/ 817 h 817"/>
                <a:gd name="T12" fmla="*/ 237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7" y="817"/>
                  </a:moveTo>
                  <a:lnTo>
                    <a:pt x="0" y="409"/>
                  </a:lnTo>
                  <a:lnTo>
                    <a:pt x="237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17"/>
                  </a:lnTo>
                  <a:lnTo>
                    <a:pt x="237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50" name="Freeform 280"/>
            <p:cNvSpPr>
              <a:spLocks/>
            </p:cNvSpPr>
            <p:nvPr userDrawn="1"/>
          </p:nvSpPr>
          <p:spPr bwMode="auto">
            <a:xfrm>
              <a:off x="5990355" y="15454313"/>
              <a:ext cx="1500188" cy="1301750"/>
            </a:xfrm>
            <a:custGeom>
              <a:avLst/>
              <a:gdLst>
                <a:gd name="T0" fmla="*/ 237 w 945"/>
                <a:gd name="T1" fmla="*/ 820 h 820"/>
                <a:gd name="T2" fmla="*/ 0 w 945"/>
                <a:gd name="T3" fmla="*/ 409 h 820"/>
                <a:gd name="T4" fmla="*/ 237 w 945"/>
                <a:gd name="T5" fmla="*/ 0 h 820"/>
                <a:gd name="T6" fmla="*/ 709 w 945"/>
                <a:gd name="T7" fmla="*/ 0 h 820"/>
                <a:gd name="T8" fmla="*/ 945 w 945"/>
                <a:gd name="T9" fmla="*/ 409 h 820"/>
                <a:gd name="T10" fmla="*/ 709 w 945"/>
                <a:gd name="T11" fmla="*/ 820 h 820"/>
                <a:gd name="T12" fmla="*/ 237 w 945"/>
                <a:gd name="T13" fmla="*/ 820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20">
                  <a:moveTo>
                    <a:pt x="237" y="820"/>
                  </a:moveTo>
                  <a:lnTo>
                    <a:pt x="0" y="409"/>
                  </a:lnTo>
                  <a:lnTo>
                    <a:pt x="237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20"/>
                  </a:lnTo>
                  <a:lnTo>
                    <a:pt x="237" y="820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51" name="Freeform 281"/>
            <p:cNvSpPr>
              <a:spLocks/>
            </p:cNvSpPr>
            <p:nvPr userDrawn="1"/>
          </p:nvSpPr>
          <p:spPr bwMode="auto">
            <a:xfrm>
              <a:off x="5990355" y="16752888"/>
              <a:ext cx="1500188" cy="1300163"/>
            </a:xfrm>
            <a:custGeom>
              <a:avLst/>
              <a:gdLst>
                <a:gd name="T0" fmla="*/ 237 w 945"/>
                <a:gd name="T1" fmla="*/ 819 h 819"/>
                <a:gd name="T2" fmla="*/ 0 w 945"/>
                <a:gd name="T3" fmla="*/ 408 h 819"/>
                <a:gd name="T4" fmla="*/ 237 w 945"/>
                <a:gd name="T5" fmla="*/ 0 h 819"/>
                <a:gd name="T6" fmla="*/ 709 w 945"/>
                <a:gd name="T7" fmla="*/ 0 h 819"/>
                <a:gd name="T8" fmla="*/ 945 w 945"/>
                <a:gd name="T9" fmla="*/ 408 h 819"/>
                <a:gd name="T10" fmla="*/ 709 w 945"/>
                <a:gd name="T11" fmla="*/ 819 h 819"/>
                <a:gd name="T12" fmla="*/ 237 w 945"/>
                <a:gd name="T13" fmla="*/ 819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9">
                  <a:moveTo>
                    <a:pt x="237" y="819"/>
                  </a:moveTo>
                  <a:lnTo>
                    <a:pt x="0" y="408"/>
                  </a:lnTo>
                  <a:lnTo>
                    <a:pt x="237" y="0"/>
                  </a:lnTo>
                  <a:lnTo>
                    <a:pt x="709" y="0"/>
                  </a:lnTo>
                  <a:lnTo>
                    <a:pt x="945" y="408"/>
                  </a:lnTo>
                  <a:lnTo>
                    <a:pt x="709" y="819"/>
                  </a:lnTo>
                  <a:lnTo>
                    <a:pt x="237" y="819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52" name="Freeform 282"/>
            <p:cNvSpPr>
              <a:spLocks/>
            </p:cNvSpPr>
            <p:nvPr userDrawn="1"/>
          </p:nvSpPr>
          <p:spPr bwMode="auto">
            <a:xfrm>
              <a:off x="5990355" y="11561762"/>
              <a:ext cx="1500188" cy="1298575"/>
            </a:xfrm>
            <a:custGeom>
              <a:avLst/>
              <a:gdLst>
                <a:gd name="T0" fmla="*/ 237 w 945"/>
                <a:gd name="T1" fmla="*/ 818 h 818"/>
                <a:gd name="T2" fmla="*/ 0 w 945"/>
                <a:gd name="T3" fmla="*/ 409 h 818"/>
                <a:gd name="T4" fmla="*/ 237 w 945"/>
                <a:gd name="T5" fmla="*/ 0 h 818"/>
                <a:gd name="T6" fmla="*/ 709 w 945"/>
                <a:gd name="T7" fmla="*/ 0 h 818"/>
                <a:gd name="T8" fmla="*/ 945 w 945"/>
                <a:gd name="T9" fmla="*/ 409 h 818"/>
                <a:gd name="T10" fmla="*/ 709 w 945"/>
                <a:gd name="T11" fmla="*/ 818 h 818"/>
                <a:gd name="T12" fmla="*/ 237 w 945"/>
                <a:gd name="T13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8">
                  <a:moveTo>
                    <a:pt x="237" y="818"/>
                  </a:moveTo>
                  <a:lnTo>
                    <a:pt x="0" y="409"/>
                  </a:lnTo>
                  <a:lnTo>
                    <a:pt x="237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18"/>
                  </a:lnTo>
                  <a:lnTo>
                    <a:pt x="237" y="818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53" name="Freeform 283"/>
            <p:cNvSpPr>
              <a:spLocks/>
            </p:cNvSpPr>
            <p:nvPr userDrawn="1"/>
          </p:nvSpPr>
          <p:spPr bwMode="auto">
            <a:xfrm>
              <a:off x="2634559" y="8337730"/>
              <a:ext cx="1500188" cy="1296988"/>
            </a:xfrm>
            <a:custGeom>
              <a:avLst/>
              <a:gdLst>
                <a:gd name="T0" fmla="*/ 237 w 945"/>
                <a:gd name="T1" fmla="*/ 817 h 817"/>
                <a:gd name="T2" fmla="*/ 0 w 945"/>
                <a:gd name="T3" fmla="*/ 409 h 817"/>
                <a:gd name="T4" fmla="*/ 237 w 945"/>
                <a:gd name="T5" fmla="*/ 0 h 817"/>
                <a:gd name="T6" fmla="*/ 709 w 945"/>
                <a:gd name="T7" fmla="*/ 0 h 817"/>
                <a:gd name="T8" fmla="*/ 945 w 945"/>
                <a:gd name="T9" fmla="*/ 409 h 817"/>
                <a:gd name="T10" fmla="*/ 709 w 945"/>
                <a:gd name="T11" fmla="*/ 817 h 817"/>
                <a:gd name="T12" fmla="*/ 237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7" y="817"/>
                  </a:moveTo>
                  <a:lnTo>
                    <a:pt x="0" y="409"/>
                  </a:lnTo>
                  <a:lnTo>
                    <a:pt x="237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17"/>
                  </a:lnTo>
                  <a:lnTo>
                    <a:pt x="237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54" name="Freeform 284"/>
            <p:cNvSpPr>
              <a:spLocks/>
            </p:cNvSpPr>
            <p:nvPr userDrawn="1"/>
          </p:nvSpPr>
          <p:spPr bwMode="auto">
            <a:xfrm>
              <a:off x="2634559" y="9634717"/>
              <a:ext cx="1500188" cy="1301750"/>
            </a:xfrm>
            <a:custGeom>
              <a:avLst/>
              <a:gdLst>
                <a:gd name="T0" fmla="*/ 237 w 945"/>
                <a:gd name="T1" fmla="*/ 820 h 820"/>
                <a:gd name="T2" fmla="*/ 0 w 945"/>
                <a:gd name="T3" fmla="*/ 411 h 820"/>
                <a:gd name="T4" fmla="*/ 237 w 945"/>
                <a:gd name="T5" fmla="*/ 0 h 820"/>
                <a:gd name="T6" fmla="*/ 709 w 945"/>
                <a:gd name="T7" fmla="*/ 0 h 820"/>
                <a:gd name="T8" fmla="*/ 945 w 945"/>
                <a:gd name="T9" fmla="*/ 411 h 820"/>
                <a:gd name="T10" fmla="*/ 709 w 945"/>
                <a:gd name="T11" fmla="*/ 820 h 820"/>
                <a:gd name="T12" fmla="*/ 237 w 945"/>
                <a:gd name="T13" fmla="*/ 820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20">
                  <a:moveTo>
                    <a:pt x="237" y="820"/>
                  </a:moveTo>
                  <a:lnTo>
                    <a:pt x="0" y="411"/>
                  </a:lnTo>
                  <a:lnTo>
                    <a:pt x="237" y="0"/>
                  </a:lnTo>
                  <a:lnTo>
                    <a:pt x="709" y="0"/>
                  </a:lnTo>
                  <a:lnTo>
                    <a:pt x="945" y="411"/>
                  </a:lnTo>
                  <a:lnTo>
                    <a:pt x="709" y="820"/>
                  </a:lnTo>
                  <a:lnTo>
                    <a:pt x="237" y="820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55" name="Freeform 285"/>
            <p:cNvSpPr>
              <a:spLocks/>
            </p:cNvSpPr>
            <p:nvPr userDrawn="1"/>
          </p:nvSpPr>
          <p:spPr bwMode="auto">
            <a:xfrm>
              <a:off x="2634559" y="10936468"/>
              <a:ext cx="1500188" cy="1296988"/>
            </a:xfrm>
            <a:custGeom>
              <a:avLst/>
              <a:gdLst>
                <a:gd name="T0" fmla="*/ 237 w 945"/>
                <a:gd name="T1" fmla="*/ 817 h 817"/>
                <a:gd name="T2" fmla="*/ 0 w 945"/>
                <a:gd name="T3" fmla="*/ 409 h 817"/>
                <a:gd name="T4" fmla="*/ 237 w 945"/>
                <a:gd name="T5" fmla="*/ 0 h 817"/>
                <a:gd name="T6" fmla="*/ 709 w 945"/>
                <a:gd name="T7" fmla="*/ 0 h 817"/>
                <a:gd name="T8" fmla="*/ 945 w 945"/>
                <a:gd name="T9" fmla="*/ 409 h 817"/>
                <a:gd name="T10" fmla="*/ 709 w 945"/>
                <a:gd name="T11" fmla="*/ 817 h 817"/>
                <a:gd name="T12" fmla="*/ 237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7" y="817"/>
                  </a:moveTo>
                  <a:lnTo>
                    <a:pt x="0" y="409"/>
                  </a:lnTo>
                  <a:lnTo>
                    <a:pt x="237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17"/>
                  </a:lnTo>
                  <a:lnTo>
                    <a:pt x="237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56" name="Freeform 286"/>
            <p:cNvSpPr>
              <a:spLocks/>
            </p:cNvSpPr>
            <p:nvPr userDrawn="1"/>
          </p:nvSpPr>
          <p:spPr bwMode="auto">
            <a:xfrm>
              <a:off x="2634559" y="12218987"/>
              <a:ext cx="1500188" cy="1296988"/>
            </a:xfrm>
            <a:custGeom>
              <a:avLst/>
              <a:gdLst>
                <a:gd name="T0" fmla="*/ 237 w 945"/>
                <a:gd name="T1" fmla="*/ 817 h 817"/>
                <a:gd name="T2" fmla="*/ 0 w 945"/>
                <a:gd name="T3" fmla="*/ 408 h 817"/>
                <a:gd name="T4" fmla="*/ 237 w 945"/>
                <a:gd name="T5" fmla="*/ 0 h 817"/>
                <a:gd name="T6" fmla="*/ 709 w 945"/>
                <a:gd name="T7" fmla="*/ 0 h 817"/>
                <a:gd name="T8" fmla="*/ 945 w 945"/>
                <a:gd name="T9" fmla="*/ 408 h 817"/>
                <a:gd name="T10" fmla="*/ 709 w 945"/>
                <a:gd name="T11" fmla="*/ 817 h 817"/>
                <a:gd name="T12" fmla="*/ 237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7" y="817"/>
                  </a:moveTo>
                  <a:lnTo>
                    <a:pt x="0" y="408"/>
                  </a:lnTo>
                  <a:lnTo>
                    <a:pt x="237" y="0"/>
                  </a:lnTo>
                  <a:lnTo>
                    <a:pt x="709" y="0"/>
                  </a:lnTo>
                  <a:lnTo>
                    <a:pt x="945" y="408"/>
                  </a:lnTo>
                  <a:lnTo>
                    <a:pt x="709" y="817"/>
                  </a:lnTo>
                  <a:lnTo>
                    <a:pt x="237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57" name="Freeform 287"/>
            <p:cNvSpPr>
              <a:spLocks/>
            </p:cNvSpPr>
            <p:nvPr userDrawn="1"/>
          </p:nvSpPr>
          <p:spPr bwMode="auto">
            <a:xfrm>
              <a:off x="2634559" y="13515975"/>
              <a:ext cx="1500188" cy="1301750"/>
            </a:xfrm>
            <a:custGeom>
              <a:avLst/>
              <a:gdLst>
                <a:gd name="T0" fmla="*/ 237 w 945"/>
                <a:gd name="T1" fmla="*/ 820 h 820"/>
                <a:gd name="T2" fmla="*/ 0 w 945"/>
                <a:gd name="T3" fmla="*/ 409 h 820"/>
                <a:gd name="T4" fmla="*/ 237 w 945"/>
                <a:gd name="T5" fmla="*/ 0 h 820"/>
                <a:gd name="T6" fmla="*/ 709 w 945"/>
                <a:gd name="T7" fmla="*/ 0 h 820"/>
                <a:gd name="T8" fmla="*/ 945 w 945"/>
                <a:gd name="T9" fmla="*/ 409 h 820"/>
                <a:gd name="T10" fmla="*/ 709 w 945"/>
                <a:gd name="T11" fmla="*/ 820 h 820"/>
                <a:gd name="T12" fmla="*/ 237 w 945"/>
                <a:gd name="T13" fmla="*/ 820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20">
                  <a:moveTo>
                    <a:pt x="237" y="820"/>
                  </a:moveTo>
                  <a:lnTo>
                    <a:pt x="0" y="409"/>
                  </a:lnTo>
                  <a:lnTo>
                    <a:pt x="237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20"/>
                  </a:lnTo>
                  <a:lnTo>
                    <a:pt x="237" y="820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58" name="Freeform 288"/>
            <p:cNvSpPr>
              <a:spLocks/>
            </p:cNvSpPr>
            <p:nvPr userDrawn="1"/>
          </p:nvSpPr>
          <p:spPr bwMode="auto">
            <a:xfrm>
              <a:off x="2634559" y="14817725"/>
              <a:ext cx="1500188" cy="1296988"/>
            </a:xfrm>
            <a:custGeom>
              <a:avLst/>
              <a:gdLst>
                <a:gd name="T0" fmla="*/ 237 w 945"/>
                <a:gd name="T1" fmla="*/ 817 h 817"/>
                <a:gd name="T2" fmla="*/ 0 w 945"/>
                <a:gd name="T3" fmla="*/ 408 h 817"/>
                <a:gd name="T4" fmla="*/ 237 w 945"/>
                <a:gd name="T5" fmla="*/ 0 h 817"/>
                <a:gd name="T6" fmla="*/ 709 w 945"/>
                <a:gd name="T7" fmla="*/ 0 h 817"/>
                <a:gd name="T8" fmla="*/ 945 w 945"/>
                <a:gd name="T9" fmla="*/ 408 h 817"/>
                <a:gd name="T10" fmla="*/ 709 w 945"/>
                <a:gd name="T11" fmla="*/ 817 h 817"/>
                <a:gd name="T12" fmla="*/ 237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7" y="817"/>
                  </a:moveTo>
                  <a:lnTo>
                    <a:pt x="0" y="408"/>
                  </a:lnTo>
                  <a:lnTo>
                    <a:pt x="237" y="0"/>
                  </a:lnTo>
                  <a:lnTo>
                    <a:pt x="709" y="0"/>
                  </a:lnTo>
                  <a:lnTo>
                    <a:pt x="945" y="408"/>
                  </a:lnTo>
                  <a:lnTo>
                    <a:pt x="709" y="817"/>
                  </a:lnTo>
                  <a:lnTo>
                    <a:pt x="237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59" name="Freeform 289"/>
            <p:cNvSpPr>
              <a:spLocks/>
            </p:cNvSpPr>
            <p:nvPr userDrawn="1"/>
          </p:nvSpPr>
          <p:spPr bwMode="auto">
            <a:xfrm>
              <a:off x="2634559" y="16114713"/>
              <a:ext cx="1500188" cy="1301750"/>
            </a:xfrm>
            <a:custGeom>
              <a:avLst/>
              <a:gdLst>
                <a:gd name="T0" fmla="*/ 237 w 945"/>
                <a:gd name="T1" fmla="*/ 820 h 820"/>
                <a:gd name="T2" fmla="*/ 0 w 945"/>
                <a:gd name="T3" fmla="*/ 409 h 820"/>
                <a:gd name="T4" fmla="*/ 237 w 945"/>
                <a:gd name="T5" fmla="*/ 0 h 820"/>
                <a:gd name="T6" fmla="*/ 709 w 945"/>
                <a:gd name="T7" fmla="*/ 0 h 820"/>
                <a:gd name="T8" fmla="*/ 945 w 945"/>
                <a:gd name="T9" fmla="*/ 409 h 820"/>
                <a:gd name="T10" fmla="*/ 709 w 945"/>
                <a:gd name="T11" fmla="*/ 820 h 820"/>
                <a:gd name="T12" fmla="*/ 237 w 945"/>
                <a:gd name="T13" fmla="*/ 820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20">
                  <a:moveTo>
                    <a:pt x="237" y="820"/>
                  </a:moveTo>
                  <a:lnTo>
                    <a:pt x="0" y="409"/>
                  </a:lnTo>
                  <a:lnTo>
                    <a:pt x="237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20"/>
                  </a:lnTo>
                  <a:lnTo>
                    <a:pt x="237" y="820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60" name="Freeform 290"/>
            <p:cNvSpPr>
              <a:spLocks/>
            </p:cNvSpPr>
            <p:nvPr userDrawn="1"/>
          </p:nvSpPr>
          <p:spPr bwMode="auto">
            <a:xfrm>
              <a:off x="3760096" y="8987016"/>
              <a:ext cx="1500188" cy="1296988"/>
            </a:xfrm>
            <a:custGeom>
              <a:avLst/>
              <a:gdLst>
                <a:gd name="T0" fmla="*/ 236 w 945"/>
                <a:gd name="T1" fmla="*/ 817 h 817"/>
                <a:gd name="T2" fmla="*/ 0 w 945"/>
                <a:gd name="T3" fmla="*/ 408 h 817"/>
                <a:gd name="T4" fmla="*/ 236 w 945"/>
                <a:gd name="T5" fmla="*/ 0 h 817"/>
                <a:gd name="T6" fmla="*/ 709 w 945"/>
                <a:gd name="T7" fmla="*/ 0 h 817"/>
                <a:gd name="T8" fmla="*/ 945 w 945"/>
                <a:gd name="T9" fmla="*/ 408 h 817"/>
                <a:gd name="T10" fmla="*/ 709 w 945"/>
                <a:gd name="T11" fmla="*/ 817 h 817"/>
                <a:gd name="T12" fmla="*/ 236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6" y="817"/>
                  </a:moveTo>
                  <a:lnTo>
                    <a:pt x="0" y="408"/>
                  </a:lnTo>
                  <a:lnTo>
                    <a:pt x="236" y="0"/>
                  </a:lnTo>
                  <a:lnTo>
                    <a:pt x="709" y="0"/>
                  </a:lnTo>
                  <a:lnTo>
                    <a:pt x="945" y="408"/>
                  </a:lnTo>
                  <a:lnTo>
                    <a:pt x="709" y="817"/>
                  </a:lnTo>
                  <a:lnTo>
                    <a:pt x="236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61" name="Freeform 291"/>
            <p:cNvSpPr>
              <a:spLocks/>
            </p:cNvSpPr>
            <p:nvPr userDrawn="1"/>
          </p:nvSpPr>
          <p:spPr bwMode="auto">
            <a:xfrm>
              <a:off x="3760096" y="10284004"/>
              <a:ext cx="1500188" cy="1296988"/>
            </a:xfrm>
            <a:custGeom>
              <a:avLst/>
              <a:gdLst>
                <a:gd name="T0" fmla="*/ 236 w 945"/>
                <a:gd name="T1" fmla="*/ 817 h 817"/>
                <a:gd name="T2" fmla="*/ 0 w 945"/>
                <a:gd name="T3" fmla="*/ 409 h 817"/>
                <a:gd name="T4" fmla="*/ 236 w 945"/>
                <a:gd name="T5" fmla="*/ 0 h 817"/>
                <a:gd name="T6" fmla="*/ 709 w 945"/>
                <a:gd name="T7" fmla="*/ 0 h 817"/>
                <a:gd name="T8" fmla="*/ 945 w 945"/>
                <a:gd name="T9" fmla="*/ 409 h 817"/>
                <a:gd name="T10" fmla="*/ 709 w 945"/>
                <a:gd name="T11" fmla="*/ 817 h 817"/>
                <a:gd name="T12" fmla="*/ 236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6" y="817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17"/>
                  </a:lnTo>
                  <a:lnTo>
                    <a:pt x="236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62" name="Freeform 292"/>
            <p:cNvSpPr>
              <a:spLocks/>
            </p:cNvSpPr>
            <p:nvPr userDrawn="1"/>
          </p:nvSpPr>
          <p:spPr bwMode="auto">
            <a:xfrm>
              <a:off x="3760096" y="7688442"/>
              <a:ext cx="1500188" cy="1298575"/>
            </a:xfrm>
            <a:custGeom>
              <a:avLst/>
              <a:gdLst>
                <a:gd name="T0" fmla="*/ 236 w 945"/>
                <a:gd name="T1" fmla="*/ 818 h 818"/>
                <a:gd name="T2" fmla="*/ 0 w 945"/>
                <a:gd name="T3" fmla="*/ 409 h 818"/>
                <a:gd name="T4" fmla="*/ 236 w 945"/>
                <a:gd name="T5" fmla="*/ 0 h 818"/>
                <a:gd name="T6" fmla="*/ 709 w 945"/>
                <a:gd name="T7" fmla="*/ 0 h 818"/>
                <a:gd name="T8" fmla="*/ 945 w 945"/>
                <a:gd name="T9" fmla="*/ 409 h 818"/>
                <a:gd name="T10" fmla="*/ 709 w 945"/>
                <a:gd name="T11" fmla="*/ 818 h 818"/>
                <a:gd name="T12" fmla="*/ 236 w 945"/>
                <a:gd name="T13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8">
                  <a:moveTo>
                    <a:pt x="236" y="818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18"/>
                  </a:lnTo>
                  <a:lnTo>
                    <a:pt x="236" y="818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63" name="Freeform 293"/>
            <p:cNvSpPr>
              <a:spLocks/>
            </p:cNvSpPr>
            <p:nvPr userDrawn="1"/>
          </p:nvSpPr>
          <p:spPr bwMode="auto">
            <a:xfrm>
              <a:off x="3760096" y="12860339"/>
              <a:ext cx="1500188" cy="1296988"/>
            </a:xfrm>
            <a:custGeom>
              <a:avLst/>
              <a:gdLst>
                <a:gd name="T0" fmla="*/ 236 w 945"/>
                <a:gd name="T1" fmla="*/ 817 h 817"/>
                <a:gd name="T2" fmla="*/ 0 w 945"/>
                <a:gd name="T3" fmla="*/ 408 h 817"/>
                <a:gd name="T4" fmla="*/ 236 w 945"/>
                <a:gd name="T5" fmla="*/ 0 h 817"/>
                <a:gd name="T6" fmla="*/ 709 w 945"/>
                <a:gd name="T7" fmla="*/ 0 h 817"/>
                <a:gd name="T8" fmla="*/ 945 w 945"/>
                <a:gd name="T9" fmla="*/ 408 h 817"/>
                <a:gd name="T10" fmla="*/ 709 w 945"/>
                <a:gd name="T11" fmla="*/ 817 h 817"/>
                <a:gd name="T12" fmla="*/ 236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6" y="817"/>
                  </a:moveTo>
                  <a:lnTo>
                    <a:pt x="0" y="408"/>
                  </a:lnTo>
                  <a:lnTo>
                    <a:pt x="236" y="0"/>
                  </a:lnTo>
                  <a:lnTo>
                    <a:pt x="709" y="0"/>
                  </a:lnTo>
                  <a:lnTo>
                    <a:pt x="945" y="408"/>
                  </a:lnTo>
                  <a:lnTo>
                    <a:pt x="709" y="817"/>
                  </a:lnTo>
                  <a:lnTo>
                    <a:pt x="236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64" name="Freeform 294"/>
            <p:cNvSpPr>
              <a:spLocks/>
            </p:cNvSpPr>
            <p:nvPr userDrawn="1"/>
          </p:nvSpPr>
          <p:spPr bwMode="auto">
            <a:xfrm>
              <a:off x="3760096" y="14157327"/>
              <a:ext cx="1500188" cy="1296988"/>
            </a:xfrm>
            <a:custGeom>
              <a:avLst/>
              <a:gdLst>
                <a:gd name="T0" fmla="*/ 236 w 945"/>
                <a:gd name="T1" fmla="*/ 817 h 817"/>
                <a:gd name="T2" fmla="*/ 0 w 945"/>
                <a:gd name="T3" fmla="*/ 409 h 817"/>
                <a:gd name="T4" fmla="*/ 236 w 945"/>
                <a:gd name="T5" fmla="*/ 0 h 817"/>
                <a:gd name="T6" fmla="*/ 709 w 945"/>
                <a:gd name="T7" fmla="*/ 0 h 817"/>
                <a:gd name="T8" fmla="*/ 945 w 945"/>
                <a:gd name="T9" fmla="*/ 409 h 817"/>
                <a:gd name="T10" fmla="*/ 709 w 945"/>
                <a:gd name="T11" fmla="*/ 817 h 817"/>
                <a:gd name="T12" fmla="*/ 236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6" y="817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17"/>
                  </a:lnTo>
                  <a:lnTo>
                    <a:pt x="236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65" name="Freeform 295"/>
            <p:cNvSpPr>
              <a:spLocks/>
            </p:cNvSpPr>
            <p:nvPr userDrawn="1"/>
          </p:nvSpPr>
          <p:spPr bwMode="auto">
            <a:xfrm>
              <a:off x="3760096" y="15454313"/>
              <a:ext cx="1500188" cy="1301750"/>
            </a:xfrm>
            <a:custGeom>
              <a:avLst/>
              <a:gdLst>
                <a:gd name="T0" fmla="*/ 236 w 945"/>
                <a:gd name="T1" fmla="*/ 820 h 820"/>
                <a:gd name="T2" fmla="*/ 0 w 945"/>
                <a:gd name="T3" fmla="*/ 409 h 820"/>
                <a:gd name="T4" fmla="*/ 236 w 945"/>
                <a:gd name="T5" fmla="*/ 0 h 820"/>
                <a:gd name="T6" fmla="*/ 709 w 945"/>
                <a:gd name="T7" fmla="*/ 0 h 820"/>
                <a:gd name="T8" fmla="*/ 945 w 945"/>
                <a:gd name="T9" fmla="*/ 409 h 820"/>
                <a:gd name="T10" fmla="*/ 709 w 945"/>
                <a:gd name="T11" fmla="*/ 820 h 820"/>
                <a:gd name="T12" fmla="*/ 236 w 945"/>
                <a:gd name="T13" fmla="*/ 820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20">
                  <a:moveTo>
                    <a:pt x="236" y="820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20"/>
                  </a:lnTo>
                  <a:lnTo>
                    <a:pt x="236" y="820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66" name="Freeform 296"/>
            <p:cNvSpPr>
              <a:spLocks/>
            </p:cNvSpPr>
            <p:nvPr userDrawn="1"/>
          </p:nvSpPr>
          <p:spPr bwMode="auto">
            <a:xfrm>
              <a:off x="3760096" y="16752888"/>
              <a:ext cx="1500188" cy="1300163"/>
            </a:xfrm>
            <a:custGeom>
              <a:avLst/>
              <a:gdLst>
                <a:gd name="T0" fmla="*/ 236 w 945"/>
                <a:gd name="T1" fmla="*/ 819 h 819"/>
                <a:gd name="T2" fmla="*/ 0 w 945"/>
                <a:gd name="T3" fmla="*/ 408 h 819"/>
                <a:gd name="T4" fmla="*/ 236 w 945"/>
                <a:gd name="T5" fmla="*/ 0 h 819"/>
                <a:gd name="T6" fmla="*/ 709 w 945"/>
                <a:gd name="T7" fmla="*/ 0 h 819"/>
                <a:gd name="T8" fmla="*/ 945 w 945"/>
                <a:gd name="T9" fmla="*/ 408 h 819"/>
                <a:gd name="T10" fmla="*/ 709 w 945"/>
                <a:gd name="T11" fmla="*/ 819 h 819"/>
                <a:gd name="T12" fmla="*/ 236 w 945"/>
                <a:gd name="T13" fmla="*/ 819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9">
                  <a:moveTo>
                    <a:pt x="236" y="819"/>
                  </a:moveTo>
                  <a:lnTo>
                    <a:pt x="0" y="408"/>
                  </a:lnTo>
                  <a:lnTo>
                    <a:pt x="236" y="0"/>
                  </a:lnTo>
                  <a:lnTo>
                    <a:pt x="709" y="0"/>
                  </a:lnTo>
                  <a:lnTo>
                    <a:pt x="945" y="408"/>
                  </a:lnTo>
                  <a:lnTo>
                    <a:pt x="709" y="819"/>
                  </a:lnTo>
                  <a:lnTo>
                    <a:pt x="236" y="819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67" name="Freeform 297"/>
            <p:cNvSpPr>
              <a:spLocks/>
            </p:cNvSpPr>
            <p:nvPr userDrawn="1"/>
          </p:nvSpPr>
          <p:spPr bwMode="auto">
            <a:xfrm>
              <a:off x="3760096" y="11561762"/>
              <a:ext cx="1500188" cy="1298575"/>
            </a:xfrm>
            <a:custGeom>
              <a:avLst/>
              <a:gdLst>
                <a:gd name="T0" fmla="*/ 236 w 945"/>
                <a:gd name="T1" fmla="*/ 818 h 818"/>
                <a:gd name="T2" fmla="*/ 0 w 945"/>
                <a:gd name="T3" fmla="*/ 409 h 818"/>
                <a:gd name="T4" fmla="*/ 236 w 945"/>
                <a:gd name="T5" fmla="*/ 0 h 818"/>
                <a:gd name="T6" fmla="*/ 709 w 945"/>
                <a:gd name="T7" fmla="*/ 0 h 818"/>
                <a:gd name="T8" fmla="*/ 945 w 945"/>
                <a:gd name="T9" fmla="*/ 409 h 818"/>
                <a:gd name="T10" fmla="*/ 709 w 945"/>
                <a:gd name="T11" fmla="*/ 818 h 818"/>
                <a:gd name="T12" fmla="*/ 236 w 945"/>
                <a:gd name="T13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8">
                  <a:moveTo>
                    <a:pt x="236" y="818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18"/>
                  </a:lnTo>
                  <a:lnTo>
                    <a:pt x="236" y="818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68" name="Freeform 298"/>
            <p:cNvSpPr>
              <a:spLocks/>
            </p:cNvSpPr>
            <p:nvPr userDrawn="1"/>
          </p:nvSpPr>
          <p:spPr bwMode="auto">
            <a:xfrm>
              <a:off x="415591" y="8337730"/>
              <a:ext cx="1500188" cy="1296988"/>
            </a:xfrm>
            <a:custGeom>
              <a:avLst/>
              <a:gdLst>
                <a:gd name="T0" fmla="*/ 237 w 945"/>
                <a:gd name="T1" fmla="*/ 817 h 817"/>
                <a:gd name="T2" fmla="*/ 0 w 945"/>
                <a:gd name="T3" fmla="*/ 409 h 817"/>
                <a:gd name="T4" fmla="*/ 237 w 945"/>
                <a:gd name="T5" fmla="*/ 0 h 817"/>
                <a:gd name="T6" fmla="*/ 709 w 945"/>
                <a:gd name="T7" fmla="*/ 0 h 817"/>
                <a:gd name="T8" fmla="*/ 945 w 945"/>
                <a:gd name="T9" fmla="*/ 409 h 817"/>
                <a:gd name="T10" fmla="*/ 709 w 945"/>
                <a:gd name="T11" fmla="*/ 817 h 817"/>
                <a:gd name="T12" fmla="*/ 237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7" y="817"/>
                  </a:moveTo>
                  <a:lnTo>
                    <a:pt x="0" y="409"/>
                  </a:lnTo>
                  <a:lnTo>
                    <a:pt x="237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17"/>
                  </a:lnTo>
                  <a:lnTo>
                    <a:pt x="237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69" name="Freeform 299"/>
            <p:cNvSpPr>
              <a:spLocks/>
            </p:cNvSpPr>
            <p:nvPr userDrawn="1"/>
          </p:nvSpPr>
          <p:spPr bwMode="auto">
            <a:xfrm>
              <a:off x="415591" y="9634717"/>
              <a:ext cx="1500188" cy="1301750"/>
            </a:xfrm>
            <a:custGeom>
              <a:avLst/>
              <a:gdLst>
                <a:gd name="T0" fmla="*/ 237 w 945"/>
                <a:gd name="T1" fmla="*/ 820 h 820"/>
                <a:gd name="T2" fmla="*/ 0 w 945"/>
                <a:gd name="T3" fmla="*/ 411 h 820"/>
                <a:gd name="T4" fmla="*/ 237 w 945"/>
                <a:gd name="T5" fmla="*/ 0 h 820"/>
                <a:gd name="T6" fmla="*/ 709 w 945"/>
                <a:gd name="T7" fmla="*/ 0 h 820"/>
                <a:gd name="T8" fmla="*/ 945 w 945"/>
                <a:gd name="T9" fmla="*/ 411 h 820"/>
                <a:gd name="T10" fmla="*/ 709 w 945"/>
                <a:gd name="T11" fmla="*/ 820 h 820"/>
                <a:gd name="T12" fmla="*/ 237 w 945"/>
                <a:gd name="T13" fmla="*/ 820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20">
                  <a:moveTo>
                    <a:pt x="237" y="820"/>
                  </a:moveTo>
                  <a:lnTo>
                    <a:pt x="0" y="411"/>
                  </a:lnTo>
                  <a:lnTo>
                    <a:pt x="237" y="0"/>
                  </a:lnTo>
                  <a:lnTo>
                    <a:pt x="709" y="0"/>
                  </a:lnTo>
                  <a:lnTo>
                    <a:pt x="945" y="411"/>
                  </a:lnTo>
                  <a:lnTo>
                    <a:pt x="709" y="820"/>
                  </a:lnTo>
                  <a:lnTo>
                    <a:pt x="237" y="820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70" name="Freeform 300"/>
            <p:cNvSpPr>
              <a:spLocks/>
            </p:cNvSpPr>
            <p:nvPr userDrawn="1"/>
          </p:nvSpPr>
          <p:spPr bwMode="auto">
            <a:xfrm>
              <a:off x="415591" y="10936468"/>
              <a:ext cx="1500188" cy="1296988"/>
            </a:xfrm>
            <a:custGeom>
              <a:avLst/>
              <a:gdLst>
                <a:gd name="T0" fmla="*/ 237 w 945"/>
                <a:gd name="T1" fmla="*/ 817 h 817"/>
                <a:gd name="T2" fmla="*/ 0 w 945"/>
                <a:gd name="T3" fmla="*/ 409 h 817"/>
                <a:gd name="T4" fmla="*/ 237 w 945"/>
                <a:gd name="T5" fmla="*/ 0 h 817"/>
                <a:gd name="T6" fmla="*/ 709 w 945"/>
                <a:gd name="T7" fmla="*/ 0 h 817"/>
                <a:gd name="T8" fmla="*/ 945 w 945"/>
                <a:gd name="T9" fmla="*/ 409 h 817"/>
                <a:gd name="T10" fmla="*/ 709 w 945"/>
                <a:gd name="T11" fmla="*/ 817 h 817"/>
                <a:gd name="T12" fmla="*/ 237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7" y="817"/>
                  </a:moveTo>
                  <a:lnTo>
                    <a:pt x="0" y="409"/>
                  </a:lnTo>
                  <a:lnTo>
                    <a:pt x="237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17"/>
                  </a:lnTo>
                  <a:lnTo>
                    <a:pt x="237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71" name="Freeform 301"/>
            <p:cNvSpPr>
              <a:spLocks/>
            </p:cNvSpPr>
            <p:nvPr userDrawn="1"/>
          </p:nvSpPr>
          <p:spPr bwMode="auto">
            <a:xfrm>
              <a:off x="415591" y="12218987"/>
              <a:ext cx="1500188" cy="1296988"/>
            </a:xfrm>
            <a:custGeom>
              <a:avLst/>
              <a:gdLst>
                <a:gd name="T0" fmla="*/ 237 w 945"/>
                <a:gd name="T1" fmla="*/ 817 h 817"/>
                <a:gd name="T2" fmla="*/ 0 w 945"/>
                <a:gd name="T3" fmla="*/ 408 h 817"/>
                <a:gd name="T4" fmla="*/ 237 w 945"/>
                <a:gd name="T5" fmla="*/ 0 h 817"/>
                <a:gd name="T6" fmla="*/ 709 w 945"/>
                <a:gd name="T7" fmla="*/ 0 h 817"/>
                <a:gd name="T8" fmla="*/ 945 w 945"/>
                <a:gd name="T9" fmla="*/ 408 h 817"/>
                <a:gd name="T10" fmla="*/ 709 w 945"/>
                <a:gd name="T11" fmla="*/ 817 h 817"/>
                <a:gd name="T12" fmla="*/ 237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7" y="817"/>
                  </a:moveTo>
                  <a:lnTo>
                    <a:pt x="0" y="408"/>
                  </a:lnTo>
                  <a:lnTo>
                    <a:pt x="237" y="0"/>
                  </a:lnTo>
                  <a:lnTo>
                    <a:pt x="709" y="0"/>
                  </a:lnTo>
                  <a:lnTo>
                    <a:pt x="945" y="408"/>
                  </a:lnTo>
                  <a:lnTo>
                    <a:pt x="709" y="817"/>
                  </a:lnTo>
                  <a:lnTo>
                    <a:pt x="237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72" name="Freeform 302"/>
            <p:cNvSpPr>
              <a:spLocks/>
            </p:cNvSpPr>
            <p:nvPr userDrawn="1"/>
          </p:nvSpPr>
          <p:spPr bwMode="auto">
            <a:xfrm>
              <a:off x="415591" y="13515975"/>
              <a:ext cx="1500188" cy="1301750"/>
            </a:xfrm>
            <a:custGeom>
              <a:avLst/>
              <a:gdLst>
                <a:gd name="T0" fmla="*/ 237 w 945"/>
                <a:gd name="T1" fmla="*/ 820 h 820"/>
                <a:gd name="T2" fmla="*/ 0 w 945"/>
                <a:gd name="T3" fmla="*/ 409 h 820"/>
                <a:gd name="T4" fmla="*/ 237 w 945"/>
                <a:gd name="T5" fmla="*/ 0 h 820"/>
                <a:gd name="T6" fmla="*/ 709 w 945"/>
                <a:gd name="T7" fmla="*/ 0 h 820"/>
                <a:gd name="T8" fmla="*/ 945 w 945"/>
                <a:gd name="T9" fmla="*/ 409 h 820"/>
                <a:gd name="T10" fmla="*/ 709 w 945"/>
                <a:gd name="T11" fmla="*/ 820 h 820"/>
                <a:gd name="T12" fmla="*/ 237 w 945"/>
                <a:gd name="T13" fmla="*/ 820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20">
                  <a:moveTo>
                    <a:pt x="237" y="820"/>
                  </a:moveTo>
                  <a:lnTo>
                    <a:pt x="0" y="409"/>
                  </a:lnTo>
                  <a:lnTo>
                    <a:pt x="237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20"/>
                  </a:lnTo>
                  <a:lnTo>
                    <a:pt x="237" y="820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73" name="Freeform 303"/>
            <p:cNvSpPr>
              <a:spLocks/>
            </p:cNvSpPr>
            <p:nvPr userDrawn="1"/>
          </p:nvSpPr>
          <p:spPr bwMode="auto">
            <a:xfrm>
              <a:off x="415591" y="14817725"/>
              <a:ext cx="1500188" cy="1296988"/>
            </a:xfrm>
            <a:custGeom>
              <a:avLst/>
              <a:gdLst>
                <a:gd name="T0" fmla="*/ 237 w 945"/>
                <a:gd name="T1" fmla="*/ 817 h 817"/>
                <a:gd name="T2" fmla="*/ 0 w 945"/>
                <a:gd name="T3" fmla="*/ 408 h 817"/>
                <a:gd name="T4" fmla="*/ 237 w 945"/>
                <a:gd name="T5" fmla="*/ 0 h 817"/>
                <a:gd name="T6" fmla="*/ 709 w 945"/>
                <a:gd name="T7" fmla="*/ 0 h 817"/>
                <a:gd name="T8" fmla="*/ 945 w 945"/>
                <a:gd name="T9" fmla="*/ 408 h 817"/>
                <a:gd name="T10" fmla="*/ 709 w 945"/>
                <a:gd name="T11" fmla="*/ 817 h 817"/>
                <a:gd name="T12" fmla="*/ 237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7" y="817"/>
                  </a:moveTo>
                  <a:lnTo>
                    <a:pt x="0" y="408"/>
                  </a:lnTo>
                  <a:lnTo>
                    <a:pt x="237" y="0"/>
                  </a:lnTo>
                  <a:lnTo>
                    <a:pt x="709" y="0"/>
                  </a:lnTo>
                  <a:lnTo>
                    <a:pt x="945" y="408"/>
                  </a:lnTo>
                  <a:lnTo>
                    <a:pt x="709" y="817"/>
                  </a:lnTo>
                  <a:lnTo>
                    <a:pt x="237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74" name="Freeform 304"/>
            <p:cNvSpPr>
              <a:spLocks/>
            </p:cNvSpPr>
            <p:nvPr userDrawn="1"/>
          </p:nvSpPr>
          <p:spPr bwMode="auto">
            <a:xfrm>
              <a:off x="415591" y="16114713"/>
              <a:ext cx="1500188" cy="1301750"/>
            </a:xfrm>
            <a:custGeom>
              <a:avLst/>
              <a:gdLst>
                <a:gd name="T0" fmla="*/ 237 w 945"/>
                <a:gd name="T1" fmla="*/ 820 h 820"/>
                <a:gd name="T2" fmla="*/ 0 w 945"/>
                <a:gd name="T3" fmla="*/ 409 h 820"/>
                <a:gd name="T4" fmla="*/ 237 w 945"/>
                <a:gd name="T5" fmla="*/ 0 h 820"/>
                <a:gd name="T6" fmla="*/ 709 w 945"/>
                <a:gd name="T7" fmla="*/ 0 h 820"/>
                <a:gd name="T8" fmla="*/ 945 w 945"/>
                <a:gd name="T9" fmla="*/ 409 h 820"/>
                <a:gd name="T10" fmla="*/ 709 w 945"/>
                <a:gd name="T11" fmla="*/ 820 h 820"/>
                <a:gd name="T12" fmla="*/ 237 w 945"/>
                <a:gd name="T13" fmla="*/ 820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20">
                  <a:moveTo>
                    <a:pt x="237" y="820"/>
                  </a:moveTo>
                  <a:lnTo>
                    <a:pt x="0" y="409"/>
                  </a:lnTo>
                  <a:lnTo>
                    <a:pt x="237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20"/>
                  </a:lnTo>
                  <a:lnTo>
                    <a:pt x="237" y="820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75" name="Freeform 305"/>
            <p:cNvSpPr>
              <a:spLocks/>
            </p:cNvSpPr>
            <p:nvPr userDrawn="1"/>
          </p:nvSpPr>
          <p:spPr bwMode="auto">
            <a:xfrm>
              <a:off x="-1814668" y="8337730"/>
              <a:ext cx="1500188" cy="1296988"/>
            </a:xfrm>
            <a:custGeom>
              <a:avLst/>
              <a:gdLst>
                <a:gd name="T0" fmla="*/ 236 w 945"/>
                <a:gd name="T1" fmla="*/ 817 h 817"/>
                <a:gd name="T2" fmla="*/ 0 w 945"/>
                <a:gd name="T3" fmla="*/ 409 h 817"/>
                <a:gd name="T4" fmla="*/ 236 w 945"/>
                <a:gd name="T5" fmla="*/ 0 h 817"/>
                <a:gd name="T6" fmla="*/ 709 w 945"/>
                <a:gd name="T7" fmla="*/ 0 h 817"/>
                <a:gd name="T8" fmla="*/ 945 w 945"/>
                <a:gd name="T9" fmla="*/ 409 h 817"/>
                <a:gd name="T10" fmla="*/ 709 w 945"/>
                <a:gd name="T11" fmla="*/ 817 h 817"/>
                <a:gd name="T12" fmla="*/ 236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6" y="817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17"/>
                  </a:lnTo>
                  <a:lnTo>
                    <a:pt x="236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76" name="Freeform 306"/>
            <p:cNvSpPr>
              <a:spLocks/>
            </p:cNvSpPr>
            <p:nvPr userDrawn="1"/>
          </p:nvSpPr>
          <p:spPr bwMode="auto">
            <a:xfrm>
              <a:off x="-1814668" y="9634717"/>
              <a:ext cx="1500188" cy="1301750"/>
            </a:xfrm>
            <a:custGeom>
              <a:avLst/>
              <a:gdLst>
                <a:gd name="T0" fmla="*/ 236 w 945"/>
                <a:gd name="T1" fmla="*/ 820 h 820"/>
                <a:gd name="T2" fmla="*/ 0 w 945"/>
                <a:gd name="T3" fmla="*/ 411 h 820"/>
                <a:gd name="T4" fmla="*/ 236 w 945"/>
                <a:gd name="T5" fmla="*/ 0 h 820"/>
                <a:gd name="T6" fmla="*/ 709 w 945"/>
                <a:gd name="T7" fmla="*/ 0 h 820"/>
                <a:gd name="T8" fmla="*/ 945 w 945"/>
                <a:gd name="T9" fmla="*/ 411 h 820"/>
                <a:gd name="T10" fmla="*/ 709 w 945"/>
                <a:gd name="T11" fmla="*/ 820 h 820"/>
                <a:gd name="T12" fmla="*/ 236 w 945"/>
                <a:gd name="T13" fmla="*/ 820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20">
                  <a:moveTo>
                    <a:pt x="236" y="820"/>
                  </a:moveTo>
                  <a:lnTo>
                    <a:pt x="0" y="411"/>
                  </a:lnTo>
                  <a:lnTo>
                    <a:pt x="236" y="0"/>
                  </a:lnTo>
                  <a:lnTo>
                    <a:pt x="709" y="0"/>
                  </a:lnTo>
                  <a:lnTo>
                    <a:pt x="945" y="411"/>
                  </a:lnTo>
                  <a:lnTo>
                    <a:pt x="709" y="820"/>
                  </a:lnTo>
                  <a:lnTo>
                    <a:pt x="236" y="820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77" name="Freeform 307"/>
            <p:cNvSpPr>
              <a:spLocks/>
            </p:cNvSpPr>
            <p:nvPr userDrawn="1"/>
          </p:nvSpPr>
          <p:spPr bwMode="auto">
            <a:xfrm>
              <a:off x="-1814668" y="10936468"/>
              <a:ext cx="1500188" cy="1296988"/>
            </a:xfrm>
            <a:custGeom>
              <a:avLst/>
              <a:gdLst>
                <a:gd name="T0" fmla="*/ 236 w 945"/>
                <a:gd name="T1" fmla="*/ 817 h 817"/>
                <a:gd name="T2" fmla="*/ 0 w 945"/>
                <a:gd name="T3" fmla="*/ 409 h 817"/>
                <a:gd name="T4" fmla="*/ 236 w 945"/>
                <a:gd name="T5" fmla="*/ 0 h 817"/>
                <a:gd name="T6" fmla="*/ 709 w 945"/>
                <a:gd name="T7" fmla="*/ 0 h 817"/>
                <a:gd name="T8" fmla="*/ 945 w 945"/>
                <a:gd name="T9" fmla="*/ 409 h 817"/>
                <a:gd name="T10" fmla="*/ 709 w 945"/>
                <a:gd name="T11" fmla="*/ 817 h 817"/>
                <a:gd name="T12" fmla="*/ 236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6" y="817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17"/>
                  </a:lnTo>
                  <a:lnTo>
                    <a:pt x="236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78" name="Freeform 308"/>
            <p:cNvSpPr>
              <a:spLocks/>
            </p:cNvSpPr>
            <p:nvPr userDrawn="1"/>
          </p:nvSpPr>
          <p:spPr bwMode="auto">
            <a:xfrm>
              <a:off x="-1814668" y="12218987"/>
              <a:ext cx="1500188" cy="1296988"/>
            </a:xfrm>
            <a:custGeom>
              <a:avLst/>
              <a:gdLst>
                <a:gd name="T0" fmla="*/ 236 w 945"/>
                <a:gd name="T1" fmla="*/ 817 h 817"/>
                <a:gd name="T2" fmla="*/ 0 w 945"/>
                <a:gd name="T3" fmla="*/ 408 h 817"/>
                <a:gd name="T4" fmla="*/ 236 w 945"/>
                <a:gd name="T5" fmla="*/ 0 h 817"/>
                <a:gd name="T6" fmla="*/ 709 w 945"/>
                <a:gd name="T7" fmla="*/ 0 h 817"/>
                <a:gd name="T8" fmla="*/ 945 w 945"/>
                <a:gd name="T9" fmla="*/ 408 h 817"/>
                <a:gd name="T10" fmla="*/ 709 w 945"/>
                <a:gd name="T11" fmla="*/ 817 h 817"/>
                <a:gd name="T12" fmla="*/ 236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6" y="817"/>
                  </a:moveTo>
                  <a:lnTo>
                    <a:pt x="0" y="408"/>
                  </a:lnTo>
                  <a:lnTo>
                    <a:pt x="236" y="0"/>
                  </a:lnTo>
                  <a:lnTo>
                    <a:pt x="709" y="0"/>
                  </a:lnTo>
                  <a:lnTo>
                    <a:pt x="945" y="408"/>
                  </a:lnTo>
                  <a:lnTo>
                    <a:pt x="709" y="817"/>
                  </a:lnTo>
                  <a:lnTo>
                    <a:pt x="236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79" name="Freeform 309"/>
            <p:cNvSpPr>
              <a:spLocks/>
            </p:cNvSpPr>
            <p:nvPr userDrawn="1"/>
          </p:nvSpPr>
          <p:spPr bwMode="auto">
            <a:xfrm>
              <a:off x="-1814668" y="13515975"/>
              <a:ext cx="1500188" cy="1301750"/>
            </a:xfrm>
            <a:custGeom>
              <a:avLst/>
              <a:gdLst>
                <a:gd name="T0" fmla="*/ 236 w 945"/>
                <a:gd name="T1" fmla="*/ 820 h 820"/>
                <a:gd name="T2" fmla="*/ 0 w 945"/>
                <a:gd name="T3" fmla="*/ 409 h 820"/>
                <a:gd name="T4" fmla="*/ 236 w 945"/>
                <a:gd name="T5" fmla="*/ 0 h 820"/>
                <a:gd name="T6" fmla="*/ 709 w 945"/>
                <a:gd name="T7" fmla="*/ 0 h 820"/>
                <a:gd name="T8" fmla="*/ 945 w 945"/>
                <a:gd name="T9" fmla="*/ 409 h 820"/>
                <a:gd name="T10" fmla="*/ 709 w 945"/>
                <a:gd name="T11" fmla="*/ 820 h 820"/>
                <a:gd name="T12" fmla="*/ 236 w 945"/>
                <a:gd name="T13" fmla="*/ 820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20">
                  <a:moveTo>
                    <a:pt x="236" y="820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20"/>
                  </a:lnTo>
                  <a:lnTo>
                    <a:pt x="236" y="820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80" name="Freeform 310"/>
            <p:cNvSpPr>
              <a:spLocks/>
            </p:cNvSpPr>
            <p:nvPr userDrawn="1"/>
          </p:nvSpPr>
          <p:spPr bwMode="auto">
            <a:xfrm>
              <a:off x="-1814668" y="14817725"/>
              <a:ext cx="1500188" cy="1296988"/>
            </a:xfrm>
            <a:custGeom>
              <a:avLst/>
              <a:gdLst>
                <a:gd name="T0" fmla="*/ 236 w 945"/>
                <a:gd name="T1" fmla="*/ 817 h 817"/>
                <a:gd name="T2" fmla="*/ 0 w 945"/>
                <a:gd name="T3" fmla="*/ 408 h 817"/>
                <a:gd name="T4" fmla="*/ 236 w 945"/>
                <a:gd name="T5" fmla="*/ 0 h 817"/>
                <a:gd name="T6" fmla="*/ 709 w 945"/>
                <a:gd name="T7" fmla="*/ 0 h 817"/>
                <a:gd name="T8" fmla="*/ 945 w 945"/>
                <a:gd name="T9" fmla="*/ 408 h 817"/>
                <a:gd name="T10" fmla="*/ 709 w 945"/>
                <a:gd name="T11" fmla="*/ 817 h 817"/>
                <a:gd name="T12" fmla="*/ 236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6" y="817"/>
                  </a:moveTo>
                  <a:lnTo>
                    <a:pt x="0" y="408"/>
                  </a:lnTo>
                  <a:lnTo>
                    <a:pt x="236" y="0"/>
                  </a:lnTo>
                  <a:lnTo>
                    <a:pt x="709" y="0"/>
                  </a:lnTo>
                  <a:lnTo>
                    <a:pt x="945" y="408"/>
                  </a:lnTo>
                  <a:lnTo>
                    <a:pt x="709" y="817"/>
                  </a:lnTo>
                  <a:lnTo>
                    <a:pt x="236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81" name="Freeform 311"/>
            <p:cNvSpPr>
              <a:spLocks/>
            </p:cNvSpPr>
            <p:nvPr userDrawn="1"/>
          </p:nvSpPr>
          <p:spPr bwMode="auto">
            <a:xfrm>
              <a:off x="-1814668" y="16114713"/>
              <a:ext cx="1500188" cy="1301750"/>
            </a:xfrm>
            <a:custGeom>
              <a:avLst/>
              <a:gdLst>
                <a:gd name="T0" fmla="*/ 236 w 945"/>
                <a:gd name="T1" fmla="*/ 820 h 820"/>
                <a:gd name="T2" fmla="*/ 0 w 945"/>
                <a:gd name="T3" fmla="*/ 409 h 820"/>
                <a:gd name="T4" fmla="*/ 236 w 945"/>
                <a:gd name="T5" fmla="*/ 0 h 820"/>
                <a:gd name="T6" fmla="*/ 709 w 945"/>
                <a:gd name="T7" fmla="*/ 0 h 820"/>
                <a:gd name="T8" fmla="*/ 945 w 945"/>
                <a:gd name="T9" fmla="*/ 409 h 820"/>
                <a:gd name="T10" fmla="*/ 709 w 945"/>
                <a:gd name="T11" fmla="*/ 820 h 820"/>
                <a:gd name="T12" fmla="*/ 236 w 945"/>
                <a:gd name="T13" fmla="*/ 820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20">
                  <a:moveTo>
                    <a:pt x="236" y="820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20"/>
                  </a:lnTo>
                  <a:lnTo>
                    <a:pt x="236" y="820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82" name="Freeform 312"/>
            <p:cNvSpPr>
              <a:spLocks/>
            </p:cNvSpPr>
            <p:nvPr userDrawn="1"/>
          </p:nvSpPr>
          <p:spPr bwMode="auto">
            <a:xfrm>
              <a:off x="-708359" y="8987016"/>
              <a:ext cx="1500188" cy="1296988"/>
            </a:xfrm>
            <a:custGeom>
              <a:avLst/>
              <a:gdLst>
                <a:gd name="T0" fmla="*/ 236 w 945"/>
                <a:gd name="T1" fmla="*/ 817 h 817"/>
                <a:gd name="T2" fmla="*/ 0 w 945"/>
                <a:gd name="T3" fmla="*/ 408 h 817"/>
                <a:gd name="T4" fmla="*/ 236 w 945"/>
                <a:gd name="T5" fmla="*/ 0 h 817"/>
                <a:gd name="T6" fmla="*/ 708 w 945"/>
                <a:gd name="T7" fmla="*/ 0 h 817"/>
                <a:gd name="T8" fmla="*/ 945 w 945"/>
                <a:gd name="T9" fmla="*/ 408 h 817"/>
                <a:gd name="T10" fmla="*/ 708 w 945"/>
                <a:gd name="T11" fmla="*/ 817 h 817"/>
                <a:gd name="T12" fmla="*/ 236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6" y="817"/>
                  </a:moveTo>
                  <a:lnTo>
                    <a:pt x="0" y="408"/>
                  </a:lnTo>
                  <a:lnTo>
                    <a:pt x="236" y="0"/>
                  </a:lnTo>
                  <a:lnTo>
                    <a:pt x="708" y="0"/>
                  </a:lnTo>
                  <a:lnTo>
                    <a:pt x="945" y="408"/>
                  </a:lnTo>
                  <a:lnTo>
                    <a:pt x="708" y="817"/>
                  </a:lnTo>
                  <a:lnTo>
                    <a:pt x="236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83" name="Freeform 313"/>
            <p:cNvSpPr>
              <a:spLocks/>
            </p:cNvSpPr>
            <p:nvPr userDrawn="1"/>
          </p:nvSpPr>
          <p:spPr bwMode="auto">
            <a:xfrm>
              <a:off x="-708359" y="10284004"/>
              <a:ext cx="1500188" cy="1296988"/>
            </a:xfrm>
            <a:custGeom>
              <a:avLst/>
              <a:gdLst>
                <a:gd name="T0" fmla="*/ 236 w 945"/>
                <a:gd name="T1" fmla="*/ 817 h 817"/>
                <a:gd name="T2" fmla="*/ 0 w 945"/>
                <a:gd name="T3" fmla="*/ 409 h 817"/>
                <a:gd name="T4" fmla="*/ 236 w 945"/>
                <a:gd name="T5" fmla="*/ 0 h 817"/>
                <a:gd name="T6" fmla="*/ 708 w 945"/>
                <a:gd name="T7" fmla="*/ 0 h 817"/>
                <a:gd name="T8" fmla="*/ 945 w 945"/>
                <a:gd name="T9" fmla="*/ 409 h 817"/>
                <a:gd name="T10" fmla="*/ 708 w 945"/>
                <a:gd name="T11" fmla="*/ 817 h 817"/>
                <a:gd name="T12" fmla="*/ 236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6" y="817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8" y="0"/>
                  </a:lnTo>
                  <a:lnTo>
                    <a:pt x="945" y="409"/>
                  </a:lnTo>
                  <a:lnTo>
                    <a:pt x="708" y="817"/>
                  </a:lnTo>
                  <a:lnTo>
                    <a:pt x="236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84" name="Freeform 314"/>
            <p:cNvSpPr>
              <a:spLocks/>
            </p:cNvSpPr>
            <p:nvPr userDrawn="1"/>
          </p:nvSpPr>
          <p:spPr bwMode="auto">
            <a:xfrm>
              <a:off x="-708359" y="7688442"/>
              <a:ext cx="1500188" cy="1298575"/>
            </a:xfrm>
            <a:custGeom>
              <a:avLst/>
              <a:gdLst>
                <a:gd name="T0" fmla="*/ 236 w 945"/>
                <a:gd name="T1" fmla="*/ 818 h 818"/>
                <a:gd name="T2" fmla="*/ 0 w 945"/>
                <a:gd name="T3" fmla="*/ 409 h 818"/>
                <a:gd name="T4" fmla="*/ 236 w 945"/>
                <a:gd name="T5" fmla="*/ 0 h 818"/>
                <a:gd name="T6" fmla="*/ 708 w 945"/>
                <a:gd name="T7" fmla="*/ 0 h 818"/>
                <a:gd name="T8" fmla="*/ 945 w 945"/>
                <a:gd name="T9" fmla="*/ 409 h 818"/>
                <a:gd name="T10" fmla="*/ 708 w 945"/>
                <a:gd name="T11" fmla="*/ 818 h 818"/>
                <a:gd name="T12" fmla="*/ 236 w 945"/>
                <a:gd name="T13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8">
                  <a:moveTo>
                    <a:pt x="236" y="818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8" y="0"/>
                  </a:lnTo>
                  <a:lnTo>
                    <a:pt x="945" y="409"/>
                  </a:lnTo>
                  <a:lnTo>
                    <a:pt x="708" y="818"/>
                  </a:lnTo>
                  <a:lnTo>
                    <a:pt x="236" y="818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85" name="Freeform 315"/>
            <p:cNvSpPr>
              <a:spLocks/>
            </p:cNvSpPr>
            <p:nvPr userDrawn="1"/>
          </p:nvSpPr>
          <p:spPr bwMode="auto">
            <a:xfrm>
              <a:off x="-708359" y="12860339"/>
              <a:ext cx="1500188" cy="1296988"/>
            </a:xfrm>
            <a:custGeom>
              <a:avLst/>
              <a:gdLst>
                <a:gd name="T0" fmla="*/ 236 w 945"/>
                <a:gd name="T1" fmla="*/ 817 h 817"/>
                <a:gd name="T2" fmla="*/ 0 w 945"/>
                <a:gd name="T3" fmla="*/ 408 h 817"/>
                <a:gd name="T4" fmla="*/ 236 w 945"/>
                <a:gd name="T5" fmla="*/ 0 h 817"/>
                <a:gd name="T6" fmla="*/ 708 w 945"/>
                <a:gd name="T7" fmla="*/ 0 h 817"/>
                <a:gd name="T8" fmla="*/ 945 w 945"/>
                <a:gd name="T9" fmla="*/ 408 h 817"/>
                <a:gd name="T10" fmla="*/ 708 w 945"/>
                <a:gd name="T11" fmla="*/ 817 h 817"/>
                <a:gd name="T12" fmla="*/ 236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6" y="817"/>
                  </a:moveTo>
                  <a:lnTo>
                    <a:pt x="0" y="408"/>
                  </a:lnTo>
                  <a:lnTo>
                    <a:pt x="236" y="0"/>
                  </a:lnTo>
                  <a:lnTo>
                    <a:pt x="708" y="0"/>
                  </a:lnTo>
                  <a:lnTo>
                    <a:pt x="945" y="408"/>
                  </a:lnTo>
                  <a:lnTo>
                    <a:pt x="708" y="817"/>
                  </a:lnTo>
                  <a:lnTo>
                    <a:pt x="236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86" name="Freeform 316"/>
            <p:cNvSpPr>
              <a:spLocks/>
            </p:cNvSpPr>
            <p:nvPr userDrawn="1"/>
          </p:nvSpPr>
          <p:spPr bwMode="auto">
            <a:xfrm>
              <a:off x="-708359" y="14157327"/>
              <a:ext cx="1500188" cy="1296988"/>
            </a:xfrm>
            <a:custGeom>
              <a:avLst/>
              <a:gdLst>
                <a:gd name="T0" fmla="*/ 236 w 945"/>
                <a:gd name="T1" fmla="*/ 817 h 817"/>
                <a:gd name="T2" fmla="*/ 0 w 945"/>
                <a:gd name="T3" fmla="*/ 409 h 817"/>
                <a:gd name="T4" fmla="*/ 236 w 945"/>
                <a:gd name="T5" fmla="*/ 0 h 817"/>
                <a:gd name="T6" fmla="*/ 708 w 945"/>
                <a:gd name="T7" fmla="*/ 0 h 817"/>
                <a:gd name="T8" fmla="*/ 945 w 945"/>
                <a:gd name="T9" fmla="*/ 409 h 817"/>
                <a:gd name="T10" fmla="*/ 708 w 945"/>
                <a:gd name="T11" fmla="*/ 817 h 817"/>
                <a:gd name="T12" fmla="*/ 236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6" y="817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8" y="0"/>
                  </a:lnTo>
                  <a:lnTo>
                    <a:pt x="945" y="409"/>
                  </a:lnTo>
                  <a:lnTo>
                    <a:pt x="708" y="817"/>
                  </a:lnTo>
                  <a:lnTo>
                    <a:pt x="236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87" name="Freeform 317"/>
            <p:cNvSpPr>
              <a:spLocks/>
            </p:cNvSpPr>
            <p:nvPr userDrawn="1"/>
          </p:nvSpPr>
          <p:spPr bwMode="auto">
            <a:xfrm>
              <a:off x="-708359" y="15454313"/>
              <a:ext cx="1500188" cy="1301750"/>
            </a:xfrm>
            <a:custGeom>
              <a:avLst/>
              <a:gdLst>
                <a:gd name="T0" fmla="*/ 236 w 945"/>
                <a:gd name="T1" fmla="*/ 820 h 820"/>
                <a:gd name="T2" fmla="*/ 0 w 945"/>
                <a:gd name="T3" fmla="*/ 409 h 820"/>
                <a:gd name="T4" fmla="*/ 236 w 945"/>
                <a:gd name="T5" fmla="*/ 0 h 820"/>
                <a:gd name="T6" fmla="*/ 708 w 945"/>
                <a:gd name="T7" fmla="*/ 0 h 820"/>
                <a:gd name="T8" fmla="*/ 945 w 945"/>
                <a:gd name="T9" fmla="*/ 409 h 820"/>
                <a:gd name="T10" fmla="*/ 708 w 945"/>
                <a:gd name="T11" fmla="*/ 820 h 820"/>
                <a:gd name="T12" fmla="*/ 236 w 945"/>
                <a:gd name="T13" fmla="*/ 820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20">
                  <a:moveTo>
                    <a:pt x="236" y="820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8" y="0"/>
                  </a:lnTo>
                  <a:lnTo>
                    <a:pt x="945" y="409"/>
                  </a:lnTo>
                  <a:lnTo>
                    <a:pt x="708" y="820"/>
                  </a:lnTo>
                  <a:lnTo>
                    <a:pt x="236" y="820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88" name="Freeform 318"/>
            <p:cNvSpPr>
              <a:spLocks/>
            </p:cNvSpPr>
            <p:nvPr userDrawn="1"/>
          </p:nvSpPr>
          <p:spPr bwMode="auto">
            <a:xfrm>
              <a:off x="-708359" y="16752888"/>
              <a:ext cx="1500188" cy="1300163"/>
            </a:xfrm>
            <a:custGeom>
              <a:avLst/>
              <a:gdLst>
                <a:gd name="T0" fmla="*/ 236 w 945"/>
                <a:gd name="T1" fmla="*/ 819 h 819"/>
                <a:gd name="T2" fmla="*/ 0 w 945"/>
                <a:gd name="T3" fmla="*/ 408 h 819"/>
                <a:gd name="T4" fmla="*/ 236 w 945"/>
                <a:gd name="T5" fmla="*/ 0 h 819"/>
                <a:gd name="T6" fmla="*/ 708 w 945"/>
                <a:gd name="T7" fmla="*/ 0 h 819"/>
                <a:gd name="T8" fmla="*/ 945 w 945"/>
                <a:gd name="T9" fmla="*/ 408 h 819"/>
                <a:gd name="T10" fmla="*/ 708 w 945"/>
                <a:gd name="T11" fmla="*/ 819 h 819"/>
                <a:gd name="T12" fmla="*/ 236 w 945"/>
                <a:gd name="T13" fmla="*/ 819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9">
                  <a:moveTo>
                    <a:pt x="236" y="819"/>
                  </a:moveTo>
                  <a:lnTo>
                    <a:pt x="0" y="408"/>
                  </a:lnTo>
                  <a:lnTo>
                    <a:pt x="236" y="0"/>
                  </a:lnTo>
                  <a:lnTo>
                    <a:pt x="708" y="0"/>
                  </a:lnTo>
                  <a:lnTo>
                    <a:pt x="945" y="408"/>
                  </a:lnTo>
                  <a:lnTo>
                    <a:pt x="708" y="819"/>
                  </a:lnTo>
                  <a:lnTo>
                    <a:pt x="236" y="819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89" name="Freeform 319"/>
            <p:cNvSpPr>
              <a:spLocks/>
            </p:cNvSpPr>
            <p:nvPr userDrawn="1"/>
          </p:nvSpPr>
          <p:spPr bwMode="auto">
            <a:xfrm>
              <a:off x="-708359" y="11561762"/>
              <a:ext cx="1500188" cy="1298575"/>
            </a:xfrm>
            <a:custGeom>
              <a:avLst/>
              <a:gdLst>
                <a:gd name="T0" fmla="*/ 236 w 945"/>
                <a:gd name="T1" fmla="*/ 818 h 818"/>
                <a:gd name="T2" fmla="*/ 0 w 945"/>
                <a:gd name="T3" fmla="*/ 409 h 818"/>
                <a:gd name="T4" fmla="*/ 236 w 945"/>
                <a:gd name="T5" fmla="*/ 0 h 818"/>
                <a:gd name="T6" fmla="*/ 708 w 945"/>
                <a:gd name="T7" fmla="*/ 0 h 818"/>
                <a:gd name="T8" fmla="*/ 945 w 945"/>
                <a:gd name="T9" fmla="*/ 409 h 818"/>
                <a:gd name="T10" fmla="*/ 708 w 945"/>
                <a:gd name="T11" fmla="*/ 818 h 818"/>
                <a:gd name="T12" fmla="*/ 236 w 945"/>
                <a:gd name="T13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8">
                  <a:moveTo>
                    <a:pt x="236" y="818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8" y="0"/>
                  </a:lnTo>
                  <a:lnTo>
                    <a:pt x="945" y="409"/>
                  </a:lnTo>
                  <a:lnTo>
                    <a:pt x="708" y="818"/>
                  </a:lnTo>
                  <a:lnTo>
                    <a:pt x="236" y="818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05" name="Freeform 335"/>
            <p:cNvSpPr>
              <a:spLocks/>
            </p:cNvSpPr>
            <p:nvPr userDrawn="1"/>
          </p:nvSpPr>
          <p:spPr bwMode="auto">
            <a:xfrm>
              <a:off x="1529837" y="8987016"/>
              <a:ext cx="1500188" cy="1296988"/>
            </a:xfrm>
            <a:custGeom>
              <a:avLst/>
              <a:gdLst>
                <a:gd name="T0" fmla="*/ 236 w 945"/>
                <a:gd name="T1" fmla="*/ 817 h 817"/>
                <a:gd name="T2" fmla="*/ 0 w 945"/>
                <a:gd name="T3" fmla="*/ 408 h 817"/>
                <a:gd name="T4" fmla="*/ 236 w 945"/>
                <a:gd name="T5" fmla="*/ 0 h 817"/>
                <a:gd name="T6" fmla="*/ 708 w 945"/>
                <a:gd name="T7" fmla="*/ 0 h 817"/>
                <a:gd name="T8" fmla="*/ 945 w 945"/>
                <a:gd name="T9" fmla="*/ 408 h 817"/>
                <a:gd name="T10" fmla="*/ 708 w 945"/>
                <a:gd name="T11" fmla="*/ 817 h 817"/>
                <a:gd name="T12" fmla="*/ 236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6" y="817"/>
                  </a:moveTo>
                  <a:lnTo>
                    <a:pt x="0" y="408"/>
                  </a:lnTo>
                  <a:lnTo>
                    <a:pt x="236" y="0"/>
                  </a:lnTo>
                  <a:lnTo>
                    <a:pt x="708" y="0"/>
                  </a:lnTo>
                  <a:lnTo>
                    <a:pt x="945" y="408"/>
                  </a:lnTo>
                  <a:lnTo>
                    <a:pt x="708" y="817"/>
                  </a:lnTo>
                  <a:lnTo>
                    <a:pt x="236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06" name="Freeform 336"/>
            <p:cNvSpPr>
              <a:spLocks/>
            </p:cNvSpPr>
            <p:nvPr userDrawn="1"/>
          </p:nvSpPr>
          <p:spPr bwMode="auto">
            <a:xfrm>
              <a:off x="1529837" y="10284004"/>
              <a:ext cx="1500188" cy="1296988"/>
            </a:xfrm>
            <a:custGeom>
              <a:avLst/>
              <a:gdLst>
                <a:gd name="T0" fmla="*/ 236 w 945"/>
                <a:gd name="T1" fmla="*/ 817 h 817"/>
                <a:gd name="T2" fmla="*/ 0 w 945"/>
                <a:gd name="T3" fmla="*/ 409 h 817"/>
                <a:gd name="T4" fmla="*/ 236 w 945"/>
                <a:gd name="T5" fmla="*/ 0 h 817"/>
                <a:gd name="T6" fmla="*/ 708 w 945"/>
                <a:gd name="T7" fmla="*/ 0 h 817"/>
                <a:gd name="T8" fmla="*/ 945 w 945"/>
                <a:gd name="T9" fmla="*/ 409 h 817"/>
                <a:gd name="T10" fmla="*/ 708 w 945"/>
                <a:gd name="T11" fmla="*/ 817 h 817"/>
                <a:gd name="T12" fmla="*/ 236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6" y="817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8" y="0"/>
                  </a:lnTo>
                  <a:lnTo>
                    <a:pt x="945" y="409"/>
                  </a:lnTo>
                  <a:lnTo>
                    <a:pt x="708" y="817"/>
                  </a:lnTo>
                  <a:lnTo>
                    <a:pt x="236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07" name="Freeform 337"/>
            <p:cNvSpPr>
              <a:spLocks/>
            </p:cNvSpPr>
            <p:nvPr userDrawn="1"/>
          </p:nvSpPr>
          <p:spPr bwMode="auto">
            <a:xfrm>
              <a:off x="1529837" y="7688442"/>
              <a:ext cx="1500188" cy="1298575"/>
            </a:xfrm>
            <a:custGeom>
              <a:avLst/>
              <a:gdLst>
                <a:gd name="T0" fmla="*/ 236 w 945"/>
                <a:gd name="T1" fmla="*/ 818 h 818"/>
                <a:gd name="T2" fmla="*/ 0 w 945"/>
                <a:gd name="T3" fmla="*/ 409 h 818"/>
                <a:gd name="T4" fmla="*/ 236 w 945"/>
                <a:gd name="T5" fmla="*/ 0 h 818"/>
                <a:gd name="T6" fmla="*/ 708 w 945"/>
                <a:gd name="T7" fmla="*/ 0 h 818"/>
                <a:gd name="T8" fmla="*/ 945 w 945"/>
                <a:gd name="T9" fmla="*/ 409 h 818"/>
                <a:gd name="T10" fmla="*/ 708 w 945"/>
                <a:gd name="T11" fmla="*/ 818 h 818"/>
                <a:gd name="T12" fmla="*/ 236 w 945"/>
                <a:gd name="T13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8">
                  <a:moveTo>
                    <a:pt x="236" y="818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8" y="0"/>
                  </a:lnTo>
                  <a:lnTo>
                    <a:pt x="945" y="409"/>
                  </a:lnTo>
                  <a:lnTo>
                    <a:pt x="708" y="818"/>
                  </a:lnTo>
                  <a:lnTo>
                    <a:pt x="236" y="818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08" name="Freeform 338"/>
            <p:cNvSpPr>
              <a:spLocks/>
            </p:cNvSpPr>
            <p:nvPr userDrawn="1"/>
          </p:nvSpPr>
          <p:spPr bwMode="auto">
            <a:xfrm>
              <a:off x="1529837" y="12860339"/>
              <a:ext cx="1500188" cy="1296988"/>
            </a:xfrm>
            <a:custGeom>
              <a:avLst/>
              <a:gdLst>
                <a:gd name="T0" fmla="*/ 236 w 945"/>
                <a:gd name="T1" fmla="*/ 817 h 817"/>
                <a:gd name="T2" fmla="*/ 0 w 945"/>
                <a:gd name="T3" fmla="*/ 408 h 817"/>
                <a:gd name="T4" fmla="*/ 236 w 945"/>
                <a:gd name="T5" fmla="*/ 0 h 817"/>
                <a:gd name="T6" fmla="*/ 708 w 945"/>
                <a:gd name="T7" fmla="*/ 0 h 817"/>
                <a:gd name="T8" fmla="*/ 945 w 945"/>
                <a:gd name="T9" fmla="*/ 408 h 817"/>
                <a:gd name="T10" fmla="*/ 708 w 945"/>
                <a:gd name="T11" fmla="*/ 817 h 817"/>
                <a:gd name="T12" fmla="*/ 236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6" y="817"/>
                  </a:moveTo>
                  <a:lnTo>
                    <a:pt x="0" y="408"/>
                  </a:lnTo>
                  <a:lnTo>
                    <a:pt x="236" y="0"/>
                  </a:lnTo>
                  <a:lnTo>
                    <a:pt x="708" y="0"/>
                  </a:lnTo>
                  <a:lnTo>
                    <a:pt x="945" y="408"/>
                  </a:lnTo>
                  <a:lnTo>
                    <a:pt x="708" y="817"/>
                  </a:lnTo>
                  <a:lnTo>
                    <a:pt x="236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09" name="Freeform 339"/>
            <p:cNvSpPr>
              <a:spLocks/>
            </p:cNvSpPr>
            <p:nvPr userDrawn="1"/>
          </p:nvSpPr>
          <p:spPr bwMode="auto">
            <a:xfrm>
              <a:off x="1529837" y="14157327"/>
              <a:ext cx="1500188" cy="1296988"/>
            </a:xfrm>
            <a:custGeom>
              <a:avLst/>
              <a:gdLst>
                <a:gd name="T0" fmla="*/ 236 w 945"/>
                <a:gd name="T1" fmla="*/ 817 h 817"/>
                <a:gd name="T2" fmla="*/ 0 w 945"/>
                <a:gd name="T3" fmla="*/ 409 h 817"/>
                <a:gd name="T4" fmla="*/ 236 w 945"/>
                <a:gd name="T5" fmla="*/ 0 h 817"/>
                <a:gd name="T6" fmla="*/ 708 w 945"/>
                <a:gd name="T7" fmla="*/ 0 h 817"/>
                <a:gd name="T8" fmla="*/ 945 w 945"/>
                <a:gd name="T9" fmla="*/ 409 h 817"/>
                <a:gd name="T10" fmla="*/ 708 w 945"/>
                <a:gd name="T11" fmla="*/ 817 h 817"/>
                <a:gd name="T12" fmla="*/ 236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6" y="817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8" y="0"/>
                  </a:lnTo>
                  <a:lnTo>
                    <a:pt x="945" y="409"/>
                  </a:lnTo>
                  <a:lnTo>
                    <a:pt x="708" y="817"/>
                  </a:lnTo>
                  <a:lnTo>
                    <a:pt x="236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10" name="Freeform 340"/>
            <p:cNvSpPr>
              <a:spLocks/>
            </p:cNvSpPr>
            <p:nvPr userDrawn="1"/>
          </p:nvSpPr>
          <p:spPr bwMode="auto">
            <a:xfrm>
              <a:off x="1529837" y="15454313"/>
              <a:ext cx="1500188" cy="1301750"/>
            </a:xfrm>
            <a:custGeom>
              <a:avLst/>
              <a:gdLst>
                <a:gd name="T0" fmla="*/ 236 w 945"/>
                <a:gd name="T1" fmla="*/ 820 h 820"/>
                <a:gd name="T2" fmla="*/ 0 w 945"/>
                <a:gd name="T3" fmla="*/ 409 h 820"/>
                <a:gd name="T4" fmla="*/ 236 w 945"/>
                <a:gd name="T5" fmla="*/ 0 h 820"/>
                <a:gd name="T6" fmla="*/ 708 w 945"/>
                <a:gd name="T7" fmla="*/ 0 h 820"/>
                <a:gd name="T8" fmla="*/ 945 w 945"/>
                <a:gd name="T9" fmla="*/ 409 h 820"/>
                <a:gd name="T10" fmla="*/ 708 w 945"/>
                <a:gd name="T11" fmla="*/ 820 h 820"/>
                <a:gd name="T12" fmla="*/ 236 w 945"/>
                <a:gd name="T13" fmla="*/ 820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20">
                  <a:moveTo>
                    <a:pt x="236" y="820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8" y="0"/>
                  </a:lnTo>
                  <a:lnTo>
                    <a:pt x="945" y="409"/>
                  </a:lnTo>
                  <a:lnTo>
                    <a:pt x="708" y="820"/>
                  </a:lnTo>
                  <a:lnTo>
                    <a:pt x="236" y="820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11" name="Freeform 341"/>
            <p:cNvSpPr>
              <a:spLocks/>
            </p:cNvSpPr>
            <p:nvPr userDrawn="1"/>
          </p:nvSpPr>
          <p:spPr bwMode="auto">
            <a:xfrm>
              <a:off x="1529837" y="16752888"/>
              <a:ext cx="1500188" cy="1300163"/>
            </a:xfrm>
            <a:custGeom>
              <a:avLst/>
              <a:gdLst>
                <a:gd name="T0" fmla="*/ 236 w 945"/>
                <a:gd name="T1" fmla="*/ 819 h 819"/>
                <a:gd name="T2" fmla="*/ 0 w 945"/>
                <a:gd name="T3" fmla="*/ 408 h 819"/>
                <a:gd name="T4" fmla="*/ 236 w 945"/>
                <a:gd name="T5" fmla="*/ 0 h 819"/>
                <a:gd name="T6" fmla="*/ 708 w 945"/>
                <a:gd name="T7" fmla="*/ 0 h 819"/>
                <a:gd name="T8" fmla="*/ 945 w 945"/>
                <a:gd name="T9" fmla="*/ 408 h 819"/>
                <a:gd name="T10" fmla="*/ 708 w 945"/>
                <a:gd name="T11" fmla="*/ 819 h 819"/>
                <a:gd name="T12" fmla="*/ 236 w 945"/>
                <a:gd name="T13" fmla="*/ 819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9">
                  <a:moveTo>
                    <a:pt x="236" y="819"/>
                  </a:moveTo>
                  <a:lnTo>
                    <a:pt x="0" y="408"/>
                  </a:lnTo>
                  <a:lnTo>
                    <a:pt x="236" y="0"/>
                  </a:lnTo>
                  <a:lnTo>
                    <a:pt x="708" y="0"/>
                  </a:lnTo>
                  <a:lnTo>
                    <a:pt x="945" y="408"/>
                  </a:lnTo>
                  <a:lnTo>
                    <a:pt x="708" y="819"/>
                  </a:lnTo>
                  <a:lnTo>
                    <a:pt x="236" y="819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12" name="Freeform 342"/>
            <p:cNvSpPr>
              <a:spLocks/>
            </p:cNvSpPr>
            <p:nvPr userDrawn="1"/>
          </p:nvSpPr>
          <p:spPr bwMode="auto">
            <a:xfrm>
              <a:off x="1529837" y="11561762"/>
              <a:ext cx="1500188" cy="1298575"/>
            </a:xfrm>
            <a:custGeom>
              <a:avLst/>
              <a:gdLst>
                <a:gd name="T0" fmla="*/ 236 w 945"/>
                <a:gd name="T1" fmla="*/ 818 h 818"/>
                <a:gd name="T2" fmla="*/ 0 w 945"/>
                <a:gd name="T3" fmla="*/ 409 h 818"/>
                <a:gd name="T4" fmla="*/ 236 w 945"/>
                <a:gd name="T5" fmla="*/ 0 h 818"/>
                <a:gd name="T6" fmla="*/ 708 w 945"/>
                <a:gd name="T7" fmla="*/ 0 h 818"/>
                <a:gd name="T8" fmla="*/ 945 w 945"/>
                <a:gd name="T9" fmla="*/ 409 h 818"/>
                <a:gd name="T10" fmla="*/ 708 w 945"/>
                <a:gd name="T11" fmla="*/ 818 h 818"/>
                <a:gd name="T12" fmla="*/ 236 w 945"/>
                <a:gd name="T13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8">
                  <a:moveTo>
                    <a:pt x="236" y="818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8" y="0"/>
                  </a:lnTo>
                  <a:lnTo>
                    <a:pt x="945" y="409"/>
                  </a:lnTo>
                  <a:lnTo>
                    <a:pt x="708" y="818"/>
                  </a:lnTo>
                  <a:lnTo>
                    <a:pt x="236" y="818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22" name="Freeform 228"/>
            <p:cNvSpPr>
              <a:spLocks/>
            </p:cNvSpPr>
            <p:nvPr userDrawn="1"/>
          </p:nvSpPr>
          <p:spPr bwMode="auto">
            <a:xfrm>
              <a:off x="11558767" y="7047106"/>
              <a:ext cx="1500188" cy="1296988"/>
            </a:xfrm>
            <a:custGeom>
              <a:avLst/>
              <a:gdLst>
                <a:gd name="T0" fmla="*/ 236 w 945"/>
                <a:gd name="T1" fmla="*/ 817 h 817"/>
                <a:gd name="T2" fmla="*/ 0 w 945"/>
                <a:gd name="T3" fmla="*/ 409 h 817"/>
                <a:gd name="T4" fmla="*/ 236 w 945"/>
                <a:gd name="T5" fmla="*/ 0 h 817"/>
                <a:gd name="T6" fmla="*/ 708 w 945"/>
                <a:gd name="T7" fmla="*/ 0 h 817"/>
                <a:gd name="T8" fmla="*/ 945 w 945"/>
                <a:gd name="T9" fmla="*/ 409 h 817"/>
                <a:gd name="T10" fmla="*/ 708 w 945"/>
                <a:gd name="T11" fmla="*/ 817 h 817"/>
                <a:gd name="T12" fmla="*/ 236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6" y="817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8" y="0"/>
                  </a:lnTo>
                  <a:lnTo>
                    <a:pt x="945" y="409"/>
                  </a:lnTo>
                  <a:lnTo>
                    <a:pt x="708" y="817"/>
                  </a:lnTo>
                  <a:lnTo>
                    <a:pt x="236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23" name="Freeform 235"/>
            <p:cNvSpPr>
              <a:spLocks/>
            </p:cNvSpPr>
            <p:nvPr userDrawn="1"/>
          </p:nvSpPr>
          <p:spPr bwMode="auto">
            <a:xfrm>
              <a:off x="9326922" y="7047106"/>
              <a:ext cx="1500188" cy="1296988"/>
            </a:xfrm>
            <a:custGeom>
              <a:avLst/>
              <a:gdLst>
                <a:gd name="T0" fmla="*/ 237 w 945"/>
                <a:gd name="T1" fmla="*/ 817 h 817"/>
                <a:gd name="T2" fmla="*/ 0 w 945"/>
                <a:gd name="T3" fmla="*/ 409 h 817"/>
                <a:gd name="T4" fmla="*/ 237 w 945"/>
                <a:gd name="T5" fmla="*/ 0 h 817"/>
                <a:gd name="T6" fmla="*/ 709 w 945"/>
                <a:gd name="T7" fmla="*/ 0 h 817"/>
                <a:gd name="T8" fmla="*/ 945 w 945"/>
                <a:gd name="T9" fmla="*/ 409 h 817"/>
                <a:gd name="T10" fmla="*/ 709 w 945"/>
                <a:gd name="T11" fmla="*/ 817 h 817"/>
                <a:gd name="T12" fmla="*/ 237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7" y="817"/>
                  </a:moveTo>
                  <a:lnTo>
                    <a:pt x="0" y="409"/>
                  </a:lnTo>
                  <a:lnTo>
                    <a:pt x="237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17"/>
                  </a:lnTo>
                  <a:lnTo>
                    <a:pt x="237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24" name="Freeform 253"/>
            <p:cNvSpPr>
              <a:spLocks/>
            </p:cNvSpPr>
            <p:nvPr userDrawn="1"/>
          </p:nvSpPr>
          <p:spPr bwMode="auto">
            <a:xfrm>
              <a:off x="7096663" y="7047106"/>
              <a:ext cx="1500188" cy="1296988"/>
            </a:xfrm>
            <a:custGeom>
              <a:avLst/>
              <a:gdLst>
                <a:gd name="T0" fmla="*/ 236 w 945"/>
                <a:gd name="T1" fmla="*/ 817 h 817"/>
                <a:gd name="T2" fmla="*/ 0 w 945"/>
                <a:gd name="T3" fmla="*/ 409 h 817"/>
                <a:gd name="T4" fmla="*/ 236 w 945"/>
                <a:gd name="T5" fmla="*/ 0 h 817"/>
                <a:gd name="T6" fmla="*/ 709 w 945"/>
                <a:gd name="T7" fmla="*/ 0 h 817"/>
                <a:gd name="T8" fmla="*/ 945 w 945"/>
                <a:gd name="T9" fmla="*/ 409 h 817"/>
                <a:gd name="T10" fmla="*/ 709 w 945"/>
                <a:gd name="T11" fmla="*/ 817 h 817"/>
                <a:gd name="T12" fmla="*/ 236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6" y="817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17"/>
                  </a:lnTo>
                  <a:lnTo>
                    <a:pt x="236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25" name="Freeform 268"/>
            <p:cNvSpPr>
              <a:spLocks/>
            </p:cNvSpPr>
            <p:nvPr userDrawn="1"/>
          </p:nvSpPr>
          <p:spPr bwMode="auto">
            <a:xfrm>
              <a:off x="4866405" y="7047106"/>
              <a:ext cx="1500188" cy="1296988"/>
            </a:xfrm>
            <a:custGeom>
              <a:avLst/>
              <a:gdLst>
                <a:gd name="T0" fmla="*/ 236 w 945"/>
                <a:gd name="T1" fmla="*/ 817 h 817"/>
                <a:gd name="T2" fmla="*/ 0 w 945"/>
                <a:gd name="T3" fmla="*/ 409 h 817"/>
                <a:gd name="T4" fmla="*/ 236 w 945"/>
                <a:gd name="T5" fmla="*/ 0 h 817"/>
                <a:gd name="T6" fmla="*/ 708 w 945"/>
                <a:gd name="T7" fmla="*/ 0 h 817"/>
                <a:gd name="T8" fmla="*/ 945 w 945"/>
                <a:gd name="T9" fmla="*/ 409 h 817"/>
                <a:gd name="T10" fmla="*/ 708 w 945"/>
                <a:gd name="T11" fmla="*/ 817 h 817"/>
                <a:gd name="T12" fmla="*/ 236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6" y="817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8" y="0"/>
                  </a:lnTo>
                  <a:lnTo>
                    <a:pt x="945" y="409"/>
                  </a:lnTo>
                  <a:lnTo>
                    <a:pt x="708" y="817"/>
                  </a:lnTo>
                  <a:lnTo>
                    <a:pt x="236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26" name="Freeform 283"/>
            <p:cNvSpPr>
              <a:spLocks/>
            </p:cNvSpPr>
            <p:nvPr userDrawn="1"/>
          </p:nvSpPr>
          <p:spPr bwMode="auto">
            <a:xfrm>
              <a:off x="2634559" y="7047106"/>
              <a:ext cx="1500188" cy="1296988"/>
            </a:xfrm>
            <a:custGeom>
              <a:avLst/>
              <a:gdLst>
                <a:gd name="T0" fmla="*/ 237 w 945"/>
                <a:gd name="T1" fmla="*/ 817 h 817"/>
                <a:gd name="T2" fmla="*/ 0 w 945"/>
                <a:gd name="T3" fmla="*/ 409 h 817"/>
                <a:gd name="T4" fmla="*/ 237 w 945"/>
                <a:gd name="T5" fmla="*/ 0 h 817"/>
                <a:gd name="T6" fmla="*/ 709 w 945"/>
                <a:gd name="T7" fmla="*/ 0 h 817"/>
                <a:gd name="T8" fmla="*/ 945 w 945"/>
                <a:gd name="T9" fmla="*/ 409 h 817"/>
                <a:gd name="T10" fmla="*/ 709 w 945"/>
                <a:gd name="T11" fmla="*/ 817 h 817"/>
                <a:gd name="T12" fmla="*/ 237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7" y="817"/>
                  </a:moveTo>
                  <a:lnTo>
                    <a:pt x="0" y="409"/>
                  </a:lnTo>
                  <a:lnTo>
                    <a:pt x="237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17"/>
                  </a:lnTo>
                  <a:lnTo>
                    <a:pt x="237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27" name="Freeform 298"/>
            <p:cNvSpPr>
              <a:spLocks/>
            </p:cNvSpPr>
            <p:nvPr userDrawn="1"/>
          </p:nvSpPr>
          <p:spPr bwMode="auto">
            <a:xfrm>
              <a:off x="415591" y="7047106"/>
              <a:ext cx="1500188" cy="1296988"/>
            </a:xfrm>
            <a:custGeom>
              <a:avLst/>
              <a:gdLst>
                <a:gd name="T0" fmla="*/ 237 w 945"/>
                <a:gd name="T1" fmla="*/ 817 h 817"/>
                <a:gd name="T2" fmla="*/ 0 w 945"/>
                <a:gd name="T3" fmla="*/ 409 h 817"/>
                <a:gd name="T4" fmla="*/ 237 w 945"/>
                <a:gd name="T5" fmla="*/ 0 h 817"/>
                <a:gd name="T6" fmla="*/ 709 w 945"/>
                <a:gd name="T7" fmla="*/ 0 h 817"/>
                <a:gd name="T8" fmla="*/ 945 w 945"/>
                <a:gd name="T9" fmla="*/ 409 h 817"/>
                <a:gd name="T10" fmla="*/ 709 w 945"/>
                <a:gd name="T11" fmla="*/ 817 h 817"/>
                <a:gd name="T12" fmla="*/ 237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7" y="817"/>
                  </a:moveTo>
                  <a:lnTo>
                    <a:pt x="0" y="409"/>
                  </a:lnTo>
                  <a:lnTo>
                    <a:pt x="237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17"/>
                  </a:lnTo>
                  <a:lnTo>
                    <a:pt x="237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28" name="Freeform 305"/>
            <p:cNvSpPr>
              <a:spLocks/>
            </p:cNvSpPr>
            <p:nvPr userDrawn="1"/>
          </p:nvSpPr>
          <p:spPr bwMode="auto">
            <a:xfrm>
              <a:off x="-1814668" y="7047106"/>
              <a:ext cx="1500188" cy="1296988"/>
            </a:xfrm>
            <a:custGeom>
              <a:avLst/>
              <a:gdLst>
                <a:gd name="T0" fmla="*/ 236 w 945"/>
                <a:gd name="T1" fmla="*/ 817 h 817"/>
                <a:gd name="T2" fmla="*/ 0 w 945"/>
                <a:gd name="T3" fmla="*/ 409 h 817"/>
                <a:gd name="T4" fmla="*/ 236 w 945"/>
                <a:gd name="T5" fmla="*/ 0 h 817"/>
                <a:gd name="T6" fmla="*/ 709 w 945"/>
                <a:gd name="T7" fmla="*/ 0 h 817"/>
                <a:gd name="T8" fmla="*/ 945 w 945"/>
                <a:gd name="T9" fmla="*/ 409 h 817"/>
                <a:gd name="T10" fmla="*/ 709 w 945"/>
                <a:gd name="T11" fmla="*/ 817 h 817"/>
                <a:gd name="T12" fmla="*/ 236 w 945"/>
                <a:gd name="T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17">
                  <a:moveTo>
                    <a:pt x="236" y="817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17"/>
                  </a:lnTo>
                  <a:lnTo>
                    <a:pt x="236" y="817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31" name="Freeform 234"/>
            <p:cNvSpPr>
              <a:spLocks/>
            </p:cNvSpPr>
            <p:nvPr userDrawn="1"/>
          </p:nvSpPr>
          <p:spPr bwMode="auto">
            <a:xfrm>
              <a:off x="11558767" y="17416463"/>
              <a:ext cx="1500188" cy="1301750"/>
            </a:xfrm>
            <a:custGeom>
              <a:avLst/>
              <a:gdLst>
                <a:gd name="T0" fmla="*/ 236 w 945"/>
                <a:gd name="T1" fmla="*/ 820 h 820"/>
                <a:gd name="T2" fmla="*/ 0 w 945"/>
                <a:gd name="T3" fmla="*/ 409 h 820"/>
                <a:gd name="T4" fmla="*/ 236 w 945"/>
                <a:gd name="T5" fmla="*/ 0 h 820"/>
                <a:gd name="T6" fmla="*/ 708 w 945"/>
                <a:gd name="T7" fmla="*/ 0 h 820"/>
                <a:gd name="T8" fmla="*/ 945 w 945"/>
                <a:gd name="T9" fmla="*/ 409 h 820"/>
                <a:gd name="T10" fmla="*/ 708 w 945"/>
                <a:gd name="T11" fmla="*/ 820 h 820"/>
                <a:gd name="T12" fmla="*/ 236 w 945"/>
                <a:gd name="T13" fmla="*/ 820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20">
                  <a:moveTo>
                    <a:pt x="236" y="820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8" y="0"/>
                  </a:lnTo>
                  <a:lnTo>
                    <a:pt x="945" y="409"/>
                  </a:lnTo>
                  <a:lnTo>
                    <a:pt x="708" y="820"/>
                  </a:lnTo>
                  <a:lnTo>
                    <a:pt x="236" y="820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32" name="Freeform 241"/>
            <p:cNvSpPr>
              <a:spLocks/>
            </p:cNvSpPr>
            <p:nvPr userDrawn="1"/>
          </p:nvSpPr>
          <p:spPr bwMode="auto">
            <a:xfrm>
              <a:off x="9326922" y="17416463"/>
              <a:ext cx="1500188" cy="1301750"/>
            </a:xfrm>
            <a:custGeom>
              <a:avLst/>
              <a:gdLst>
                <a:gd name="T0" fmla="*/ 237 w 945"/>
                <a:gd name="T1" fmla="*/ 820 h 820"/>
                <a:gd name="T2" fmla="*/ 0 w 945"/>
                <a:gd name="T3" fmla="*/ 409 h 820"/>
                <a:gd name="T4" fmla="*/ 237 w 945"/>
                <a:gd name="T5" fmla="*/ 0 h 820"/>
                <a:gd name="T6" fmla="*/ 709 w 945"/>
                <a:gd name="T7" fmla="*/ 0 h 820"/>
                <a:gd name="T8" fmla="*/ 945 w 945"/>
                <a:gd name="T9" fmla="*/ 409 h 820"/>
                <a:gd name="T10" fmla="*/ 709 w 945"/>
                <a:gd name="T11" fmla="*/ 820 h 820"/>
                <a:gd name="T12" fmla="*/ 237 w 945"/>
                <a:gd name="T13" fmla="*/ 820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20">
                  <a:moveTo>
                    <a:pt x="237" y="820"/>
                  </a:moveTo>
                  <a:lnTo>
                    <a:pt x="0" y="409"/>
                  </a:lnTo>
                  <a:lnTo>
                    <a:pt x="237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20"/>
                  </a:lnTo>
                  <a:lnTo>
                    <a:pt x="237" y="820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33" name="Freeform 259"/>
            <p:cNvSpPr>
              <a:spLocks/>
            </p:cNvSpPr>
            <p:nvPr userDrawn="1"/>
          </p:nvSpPr>
          <p:spPr bwMode="auto">
            <a:xfrm>
              <a:off x="7096663" y="17416463"/>
              <a:ext cx="1500188" cy="1301750"/>
            </a:xfrm>
            <a:custGeom>
              <a:avLst/>
              <a:gdLst>
                <a:gd name="T0" fmla="*/ 236 w 945"/>
                <a:gd name="T1" fmla="*/ 820 h 820"/>
                <a:gd name="T2" fmla="*/ 0 w 945"/>
                <a:gd name="T3" fmla="*/ 409 h 820"/>
                <a:gd name="T4" fmla="*/ 236 w 945"/>
                <a:gd name="T5" fmla="*/ 0 h 820"/>
                <a:gd name="T6" fmla="*/ 709 w 945"/>
                <a:gd name="T7" fmla="*/ 0 h 820"/>
                <a:gd name="T8" fmla="*/ 945 w 945"/>
                <a:gd name="T9" fmla="*/ 409 h 820"/>
                <a:gd name="T10" fmla="*/ 709 w 945"/>
                <a:gd name="T11" fmla="*/ 820 h 820"/>
                <a:gd name="T12" fmla="*/ 236 w 945"/>
                <a:gd name="T13" fmla="*/ 820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20">
                  <a:moveTo>
                    <a:pt x="236" y="820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20"/>
                  </a:lnTo>
                  <a:lnTo>
                    <a:pt x="236" y="820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34" name="Freeform 274"/>
            <p:cNvSpPr>
              <a:spLocks/>
            </p:cNvSpPr>
            <p:nvPr userDrawn="1"/>
          </p:nvSpPr>
          <p:spPr bwMode="auto">
            <a:xfrm>
              <a:off x="4866405" y="17416463"/>
              <a:ext cx="1500188" cy="1301750"/>
            </a:xfrm>
            <a:custGeom>
              <a:avLst/>
              <a:gdLst>
                <a:gd name="T0" fmla="*/ 236 w 945"/>
                <a:gd name="T1" fmla="*/ 820 h 820"/>
                <a:gd name="T2" fmla="*/ 0 w 945"/>
                <a:gd name="T3" fmla="*/ 409 h 820"/>
                <a:gd name="T4" fmla="*/ 236 w 945"/>
                <a:gd name="T5" fmla="*/ 0 h 820"/>
                <a:gd name="T6" fmla="*/ 708 w 945"/>
                <a:gd name="T7" fmla="*/ 0 h 820"/>
                <a:gd name="T8" fmla="*/ 945 w 945"/>
                <a:gd name="T9" fmla="*/ 409 h 820"/>
                <a:gd name="T10" fmla="*/ 708 w 945"/>
                <a:gd name="T11" fmla="*/ 820 h 820"/>
                <a:gd name="T12" fmla="*/ 236 w 945"/>
                <a:gd name="T13" fmla="*/ 820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20">
                  <a:moveTo>
                    <a:pt x="236" y="820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8" y="0"/>
                  </a:lnTo>
                  <a:lnTo>
                    <a:pt x="945" y="409"/>
                  </a:lnTo>
                  <a:lnTo>
                    <a:pt x="708" y="820"/>
                  </a:lnTo>
                  <a:lnTo>
                    <a:pt x="236" y="820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35" name="Freeform 289"/>
            <p:cNvSpPr>
              <a:spLocks/>
            </p:cNvSpPr>
            <p:nvPr userDrawn="1"/>
          </p:nvSpPr>
          <p:spPr bwMode="auto">
            <a:xfrm>
              <a:off x="2634559" y="17416463"/>
              <a:ext cx="1500188" cy="1301750"/>
            </a:xfrm>
            <a:custGeom>
              <a:avLst/>
              <a:gdLst>
                <a:gd name="T0" fmla="*/ 237 w 945"/>
                <a:gd name="T1" fmla="*/ 820 h 820"/>
                <a:gd name="T2" fmla="*/ 0 w 945"/>
                <a:gd name="T3" fmla="*/ 409 h 820"/>
                <a:gd name="T4" fmla="*/ 237 w 945"/>
                <a:gd name="T5" fmla="*/ 0 h 820"/>
                <a:gd name="T6" fmla="*/ 709 w 945"/>
                <a:gd name="T7" fmla="*/ 0 h 820"/>
                <a:gd name="T8" fmla="*/ 945 w 945"/>
                <a:gd name="T9" fmla="*/ 409 h 820"/>
                <a:gd name="T10" fmla="*/ 709 w 945"/>
                <a:gd name="T11" fmla="*/ 820 h 820"/>
                <a:gd name="T12" fmla="*/ 237 w 945"/>
                <a:gd name="T13" fmla="*/ 820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20">
                  <a:moveTo>
                    <a:pt x="237" y="820"/>
                  </a:moveTo>
                  <a:lnTo>
                    <a:pt x="0" y="409"/>
                  </a:lnTo>
                  <a:lnTo>
                    <a:pt x="237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20"/>
                  </a:lnTo>
                  <a:lnTo>
                    <a:pt x="237" y="820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36" name="Freeform 304"/>
            <p:cNvSpPr>
              <a:spLocks/>
            </p:cNvSpPr>
            <p:nvPr userDrawn="1"/>
          </p:nvSpPr>
          <p:spPr bwMode="auto">
            <a:xfrm>
              <a:off x="415591" y="17416463"/>
              <a:ext cx="1500188" cy="1301750"/>
            </a:xfrm>
            <a:custGeom>
              <a:avLst/>
              <a:gdLst>
                <a:gd name="T0" fmla="*/ 237 w 945"/>
                <a:gd name="T1" fmla="*/ 820 h 820"/>
                <a:gd name="T2" fmla="*/ 0 w 945"/>
                <a:gd name="T3" fmla="*/ 409 h 820"/>
                <a:gd name="T4" fmla="*/ 237 w 945"/>
                <a:gd name="T5" fmla="*/ 0 h 820"/>
                <a:gd name="T6" fmla="*/ 709 w 945"/>
                <a:gd name="T7" fmla="*/ 0 h 820"/>
                <a:gd name="T8" fmla="*/ 945 w 945"/>
                <a:gd name="T9" fmla="*/ 409 h 820"/>
                <a:gd name="T10" fmla="*/ 709 w 945"/>
                <a:gd name="T11" fmla="*/ 820 h 820"/>
                <a:gd name="T12" fmla="*/ 237 w 945"/>
                <a:gd name="T13" fmla="*/ 820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20">
                  <a:moveTo>
                    <a:pt x="237" y="820"/>
                  </a:moveTo>
                  <a:lnTo>
                    <a:pt x="0" y="409"/>
                  </a:lnTo>
                  <a:lnTo>
                    <a:pt x="237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20"/>
                  </a:lnTo>
                  <a:lnTo>
                    <a:pt x="237" y="820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37" name="Freeform 311"/>
            <p:cNvSpPr>
              <a:spLocks/>
            </p:cNvSpPr>
            <p:nvPr userDrawn="1"/>
          </p:nvSpPr>
          <p:spPr bwMode="auto">
            <a:xfrm>
              <a:off x="-1814668" y="17416463"/>
              <a:ext cx="1500188" cy="1301750"/>
            </a:xfrm>
            <a:custGeom>
              <a:avLst/>
              <a:gdLst>
                <a:gd name="T0" fmla="*/ 236 w 945"/>
                <a:gd name="T1" fmla="*/ 820 h 820"/>
                <a:gd name="T2" fmla="*/ 0 w 945"/>
                <a:gd name="T3" fmla="*/ 409 h 820"/>
                <a:gd name="T4" fmla="*/ 236 w 945"/>
                <a:gd name="T5" fmla="*/ 0 h 820"/>
                <a:gd name="T6" fmla="*/ 709 w 945"/>
                <a:gd name="T7" fmla="*/ 0 h 820"/>
                <a:gd name="T8" fmla="*/ 945 w 945"/>
                <a:gd name="T9" fmla="*/ 409 h 820"/>
                <a:gd name="T10" fmla="*/ 709 w 945"/>
                <a:gd name="T11" fmla="*/ 820 h 820"/>
                <a:gd name="T12" fmla="*/ 236 w 945"/>
                <a:gd name="T13" fmla="*/ 820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820">
                  <a:moveTo>
                    <a:pt x="236" y="820"/>
                  </a:moveTo>
                  <a:lnTo>
                    <a:pt x="0" y="409"/>
                  </a:lnTo>
                  <a:lnTo>
                    <a:pt x="236" y="0"/>
                  </a:lnTo>
                  <a:lnTo>
                    <a:pt x="709" y="0"/>
                  </a:lnTo>
                  <a:lnTo>
                    <a:pt x="945" y="409"/>
                  </a:lnTo>
                  <a:lnTo>
                    <a:pt x="709" y="820"/>
                  </a:lnTo>
                  <a:lnTo>
                    <a:pt x="236" y="820"/>
                  </a:lnTo>
                  <a:close/>
                </a:path>
              </a:pathLst>
            </a:custGeom>
            <a:grp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128" name="Rechteck 127"/>
          <p:cNvSpPr/>
          <p:nvPr userDrawn="1"/>
        </p:nvSpPr>
        <p:spPr>
          <a:xfrm>
            <a:off x="1" y="0"/>
            <a:ext cx="9144000" cy="6858000"/>
          </a:xfrm>
          <a:prstGeom prst="rect">
            <a:avLst/>
          </a:prstGeom>
          <a:solidFill>
            <a:schemeClr val="tx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09" fontAlgn="auto">
              <a:spcBef>
                <a:spcPts val="0"/>
              </a:spcBef>
              <a:spcAft>
                <a:spcPts val="0"/>
              </a:spcAft>
            </a:pPr>
            <a:endParaRPr lang="de-DE" sz="1900">
              <a:solidFill>
                <a:prstClr val="white"/>
              </a:solidFill>
            </a:endParaRPr>
          </a:p>
        </p:txBody>
      </p:sp>
      <p:sp>
        <p:nvSpPr>
          <p:cNvPr id="129" name="Rechteck 128"/>
          <p:cNvSpPr/>
          <p:nvPr userDrawn="1"/>
        </p:nvSpPr>
        <p:spPr>
          <a:xfrm>
            <a:off x="1" y="5805488"/>
            <a:ext cx="9144000" cy="105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09" fontAlgn="auto">
              <a:spcBef>
                <a:spcPts val="0"/>
              </a:spcBef>
              <a:spcAft>
                <a:spcPts val="0"/>
              </a:spcAft>
            </a:pPr>
            <a:endParaRPr lang="de-DE" sz="1900">
              <a:solidFill>
                <a:prstClr val="white"/>
              </a:solidFill>
            </a:endParaRPr>
          </a:p>
        </p:txBody>
      </p:sp>
      <p:sp>
        <p:nvSpPr>
          <p:cNvPr id="10" name="Titel 1"/>
          <p:cNvSpPr>
            <a:spLocks noGrp="1"/>
          </p:cNvSpPr>
          <p:nvPr userDrawn="1">
            <p:ph type="title" hasCustomPrompt="1"/>
          </p:nvPr>
        </p:nvSpPr>
        <p:spPr>
          <a:xfrm>
            <a:off x="783384" y="1"/>
            <a:ext cx="7577234" cy="3741441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sz="7000" b="0" cap="all">
                <a:solidFill>
                  <a:srgbClr val="FFFFFF"/>
                </a:solidFill>
                <a:latin typeface="Bebas Neue" pitchFamily="34" charset="0"/>
              </a:defRPr>
            </a:lvl1pPr>
          </a:lstStyle>
          <a:p>
            <a:r>
              <a:rPr lang="de-DE" dirty="0"/>
              <a:t>FREE POWERPOINT TEMPLATE</a:t>
            </a:r>
            <a:endParaRPr lang="en-US" dirty="0"/>
          </a:p>
        </p:txBody>
      </p:sp>
      <p:sp>
        <p:nvSpPr>
          <p:cNvPr id="11" name="Textplatzhalter 2"/>
          <p:cNvSpPr>
            <a:spLocks noGrp="1"/>
          </p:cNvSpPr>
          <p:nvPr userDrawn="1">
            <p:ph type="body" idx="1" hasCustomPrompt="1"/>
          </p:nvPr>
        </p:nvSpPr>
        <p:spPr>
          <a:xfrm>
            <a:off x="783384" y="3741442"/>
            <a:ext cx="7577234" cy="2061759"/>
          </a:xfrm>
        </p:spPr>
        <p:txBody>
          <a:bodyPr anchor="t" anchorCtr="0"/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None/>
              <a:tabLst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de-DE" dirty="0"/>
              <a:t>PRESENTATIONLOAD</a:t>
            </a:r>
          </a:p>
          <a:p>
            <a:pPr lvl="0"/>
            <a:endParaRPr lang="de-DE" dirty="0"/>
          </a:p>
        </p:txBody>
      </p:sp>
      <p:sp>
        <p:nvSpPr>
          <p:cNvPr id="358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2968347" y="6076361"/>
            <a:ext cx="3207305" cy="36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lnSpc>
                <a:spcPct val="90000"/>
              </a:lnSpc>
              <a:spcAft>
                <a:spcPts val="1000"/>
              </a:spcAft>
              <a:defRPr sz="12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US">
                <a:solidFill>
                  <a:prstClr val="black"/>
                </a:solidFill>
              </a:rPr>
              <a:t>EK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176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PE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hteck 109"/>
          <p:cNvSpPr/>
          <p:nvPr userDrawn="1"/>
        </p:nvSpPr>
        <p:spPr>
          <a:xfrm>
            <a:off x="0" y="0"/>
            <a:ext cx="9144000" cy="68698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09" fontAlgn="auto">
              <a:spcBef>
                <a:spcPts val="0"/>
              </a:spcBef>
              <a:spcAft>
                <a:spcPts val="0"/>
              </a:spcAft>
            </a:pPr>
            <a:endParaRPr lang="de-DE" sz="1900">
              <a:solidFill>
                <a:prstClr val="white"/>
              </a:solidFill>
            </a:endParaRPr>
          </a:p>
        </p:txBody>
      </p:sp>
      <p:sp>
        <p:nvSpPr>
          <p:cNvPr id="10" name="Titel 1"/>
          <p:cNvSpPr>
            <a:spLocks noGrp="1"/>
          </p:cNvSpPr>
          <p:nvPr userDrawn="1">
            <p:ph type="title" hasCustomPrompt="1"/>
          </p:nvPr>
        </p:nvSpPr>
        <p:spPr>
          <a:xfrm>
            <a:off x="783383" y="725762"/>
            <a:ext cx="5976000" cy="2160000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sz="7000" b="0" cap="all">
                <a:solidFill>
                  <a:srgbClr val="FFFFFF"/>
                </a:solidFill>
                <a:latin typeface="Bebas Neue" pitchFamily="34" charset="0"/>
              </a:defRPr>
            </a:lvl1pPr>
          </a:lstStyle>
          <a:p>
            <a:r>
              <a:rPr lang="de-DE" dirty="0"/>
              <a:t>FREE POWERPOINT TEMPLATE</a:t>
            </a:r>
            <a:endParaRPr lang="en-US" dirty="0"/>
          </a:p>
        </p:txBody>
      </p:sp>
      <p:sp>
        <p:nvSpPr>
          <p:cNvPr id="11" name="Textplatzhalter 2"/>
          <p:cNvSpPr>
            <a:spLocks noGrp="1"/>
          </p:cNvSpPr>
          <p:nvPr userDrawn="1">
            <p:ph type="body" idx="1" hasCustomPrompt="1"/>
          </p:nvPr>
        </p:nvSpPr>
        <p:spPr>
          <a:xfrm>
            <a:off x="783383" y="2898315"/>
            <a:ext cx="5976000" cy="1080000"/>
          </a:xfrm>
        </p:spPr>
        <p:txBody>
          <a:bodyPr anchor="t" anchorCtr="0"/>
          <a:lstStyle>
            <a:lvl1pPr marL="0" indent="0">
              <a:lnSpc>
                <a:spcPct val="80000"/>
              </a:lnSpc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PRESENTATIONLOAD</a:t>
            </a:r>
          </a:p>
        </p:txBody>
      </p:sp>
      <p:grpSp>
        <p:nvGrpSpPr>
          <p:cNvPr id="28" name="Gruppieren 27"/>
          <p:cNvGrpSpPr/>
          <p:nvPr userDrawn="1"/>
        </p:nvGrpSpPr>
        <p:grpSpPr>
          <a:xfrm>
            <a:off x="7039422" y="4763"/>
            <a:ext cx="2460626" cy="5994400"/>
            <a:chOff x="10002838" y="4763"/>
            <a:chExt cx="2460626" cy="5994400"/>
          </a:xfrm>
          <a:gradFill>
            <a:gsLst>
              <a:gs pos="0">
                <a:schemeClr val="accent1">
                  <a:lumMod val="75000"/>
                </a:schemeClr>
              </a:gs>
              <a:gs pos="84000">
                <a:schemeClr val="accent1">
                  <a:lumMod val="20000"/>
                  <a:lumOff val="80000"/>
                </a:schemeClr>
              </a:gs>
            </a:gsLst>
            <a:lin ang="5400000" scaled="0"/>
          </a:gradFill>
        </p:grpSpPr>
        <p:sp>
          <p:nvSpPr>
            <p:cNvPr id="29" name="Freeform 61"/>
            <p:cNvSpPr>
              <a:spLocks/>
            </p:cNvSpPr>
            <p:nvPr userDrawn="1"/>
          </p:nvSpPr>
          <p:spPr bwMode="auto">
            <a:xfrm>
              <a:off x="10744201" y="433388"/>
              <a:ext cx="990600" cy="855663"/>
            </a:xfrm>
            <a:custGeom>
              <a:avLst/>
              <a:gdLst>
                <a:gd name="T0" fmla="*/ 156 w 624"/>
                <a:gd name="T1" fmla="*/ 539 h 539"/>
                <a:gd name="T2" fmla="*/ 0 w 624"/>
                <a:gd name="T3" fmla="*/ 269 h 539"/>
                <a:gd name="T4" fmla="*/ 156 w 624"/>
                <a:gd name="T5" fmla="*/ 0 h 539"/>
                <a:gd name="T6" fmla="*/ 468 w 624"/>
                <a:gd name="T7" fmla="*/ 0 h 539"/>
                <a:gd name="T8" fmla="*/ 624 w 624"/>
                <a:gd name="T9" fmla="*/ 269 h 539"/>
                <a:gd name="T10" fmla="*/ 468 w 624"/>
                <a:gd name="T11" fmla="*/ 539 h 539"/>
                <a:gd name="T12" fmla="*/ 156 w 624"/>
                <a:gd name="T13" fmla="*/ 539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4" h="539">
                  <a:moveTo>
                    <a:pt x="156" y="539"/>
                  </a:moveTo>
                  <a:lnTo>
                    <a:pt x="0" y="269"/>
                  </a:lnTo>
                  <a:lnTo>
                    <a:pt x="156" y="0"/>
                  </a:lnTo>
                  <a:lnTo>
                    <a:pt x="468" y="0"/>
                  </a:lnTo>
                  <a:lnTo>
                    <a:pt x="624" y="269"/>
                  </a:lnTo>
                  <a:lnTo>
                    <a:pt x="468" y="539"/>
                  </a:lnTo>
                  <a:lnTo>
                    <a:pt x="156" y="539"/>
                  </a:lnTo>
                  <a:close/>
                </a:path>
              </a:pathLst>
            </a:custGeom>
            <a:grp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30" name="Freeform 62"/>
            <p:cNvSpPr>
              <a:spLocks/>
            </p:cNvSpPr>
            <p:nvPr userDrawn="1"/>
          </p:nvSpPr>
          <p:spPr bwMode="auto">
            <a:xfrm>
              <a:off x="10744201" y="1289050"/>
              <a:ext cx="990600" cy="858838"/>
            </a:xfrm>
            <a:custGeom>
              <a:avLst/>
              <a:gdLst>
                <a:gd name="T0" fmla="*/ 156 w 624"/>
                <a:gd name="T1" fmla="*/ 541 h 541"/>
                <a:gd name="T2" fmla="*/ 0 w 624"/>
                <a:gd name="T3" fmla="*/ 271 h 541"/>
                <a:gd name="T4" fmla="*/ 156 w 624"/>
                <a:gd name="T5" fmla="*/ 0 h 541"/>
                <a:gd name="T6" fmla="*/ 468 w 624"/>
                <a:gd name="T7" fmla="*/ 0 h 541"/>
                <a:gd name="T8" fmla="*/ 624 w 624"/>
                <a:gd name="T9" fmla="*/ 271 h 541"/>
                <a:gd name="T10" fmla="*/ 468 w 624"/>
                <a:gd name="T11" fmla="*/ 541 h 541"/>
                <a:gd name="T12" fmla="*/ 156 w 624"/>
                <a:gd name="T13" fmla="*/ 541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4" h="541">
                  <a:moveTo>
                    <a:pt x="156" y="541"/>
                  </a:moveTo>
                  <a:lnTo>
                    <a:pt x="0" y="271"/>
                  </a:lnTo>
                  <a:lnTo>
                    <a:pt x="156" y="0"/>
                  </a:lnTo>
                  <a:lnTo>
                    <a:pt x="468" y="0"/>
                  </a:lnTo>
                  <a:lnTo>
                    <a:pt x="624" y="271"/>
                  </a:lnTo>
                  <a:lnTo>
                    <a:pt x="468" y="541"/>
                  </a:lnTo>
                  <a:lnTo>
                    <a:pt x="156" y="541"/>
                  </a:lnTo>
                  <a:close/>
                </a:path>
              </a:pathLst>
            </a:custGeom>
            <a:grp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31" name="Freeform 63"/>
            <p:cNvSpPr>
              <a:spLocks/>
            </p:cNvSpPr>
            <p:nvPr userDrawn="1"/>
          </p:nvSpPr>
          <p:spPr bwMode="auto">
            <a:xfrm>
              <a:off x="10002838" y="860425"/>
              <a:ext cx="989013" cy="857250"/>
            </a:xfrm>
            <a:custGeom>
              <a:avLst/>
              <a:gdLst>
                <a:gd name="T0" fmla="*/ 156 w 623"/>
                <a:gd name="T1" fmla="*/ 540 h 540"/>
                <a:gd name="T2" fmla="*/ 0 w 623"/>
                <a:gd name="T3" fmla="*/ 270 h 540"/>
                <a:gd name="T4" fmla="*/ 156 w 623"/>
                <a:gd name="T5" fmla="*/ 0 h 540"/>
                <a:gd name="T6" fmla="*/ 467 w 623"/>
                <a:gd name="T7" fmla="*/ 0 h 540"/>
                <a:gd name="T8" fmla="*/ 623 w 623"/>
                <a:gd name="T9" fmla="*/ 270 h 540"/>
                <a:gd name="T10" fmla="*/ 467 w 623"/>
                <a:gd name="T11" fmla="*/ 540 h 540"/>
                <a:gd name="T12" fmla="*/ 156 w 623"/>
                <a:gd name="T13" fmla="*/ 54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3" h="540">
                  <a:moveTo>
                    <a:pt x="156" y="540"/>
                  </a:moveTo>
                  <a:lnTo>
                    <a:pt x="0" y="270"/>
                  </a:lnTo>
                  <a:lnTo>
                    <a:pt x="156" y="0"/>
                  </a:lnTo>
                  <a:lnTo>
                    <a:pt x="467" y="0"/>
                  </a:lnTo>
                  <a:lnTo>
                    <a:pt x="623" y="270"/>
                  </a:lnTo>
                  <a:lnTo>
                    <a:pt x="467" y="540"/>
                  </a:lnTo>
                  <a:lnTo>
                    <a:pt x="156" y="540"/>
                  </a:lnTo>
                  <a:close/>
                </a:path>
              </a:pathLst>
            </a:custGeom>
            <a:grp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32" name="Freeform 64"/>
            <p:cNvSpPr>
              <a:spLocks/>
            </p:cNvSpPr>
            <p:nvPr userDrawn="1"/>
          </p:nvSpPr>
          <p:spPr bwMode="auto">
            <a:xfrm>
              <a:off x="10744201" y="2147888"/>
              <a:ext cx="990600" cy="855663"/>
            </a:xfrm>
            <a:custGeom>
              <a:avLst/>
              <a:gdLst>
                <a:gd name="T0" fmla="*/ 156 w 624"/>
                <a:gd name="T1" fmla="*/ 539 h 539"/>
                <a:gd name="T2" fmla="*/ 0 w 624"/>
                <a:gd name="T3" fmla="*/ 269 h 539"/>
                <a:gd name="T4" fmla="*/ 156 w 624"/>
                <a:gd name="T5" fmla="*/ 0 h 539"/>
                <a:gd name="T6" fmla="*/ 468 w 624"/>
                <a:gd name="T7" fmla="*/ 0 h 539"/>
                <a:gd name="T8" fmla="*/ 624 w 624"/>
                <a:gd name="T9" fmla="*/ 269 h 539"/>
                <a:gd name="T10" fmla="*/ 468 w 624"/>
                <a:gd name="T11" fmla="*/ 539 h 539"/>
                <a:gd name="T12" fmla="*/ 156 w 624"/>
                <a:gd name="T13" fmla="*/ 539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4" h="539">
                  <a:moveTo>
                    <a:pt x="156" y="539"/>
                  </a:moveTo>
                  <a:lnTo>
                    <a:pt x="0" y="269"/>
                  </a:lnTo>
                  <a:lnTo>
                    <a:pt x="156" y="0"/>
                  </a:lnTo>
                  <a:lnTo>
                    <a:pt x="468" y="0"/>
                  </a:lnTo>
                  <a:lnTo>
                    <a:pt x="624" y="269"/>
                  </a:lnTo>
                  <a:lnTo>
                    <a:pt x="468" y="539"/>
                  </a:lnTo>
                  <a:lnTo>
                    <a:pt x="156" y="539"/>
                  </a:lnTo>
                  <a:close/>
                </a:path>
              </a:pathLst>
            </a:custGeom>
            <a:grp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34" name="Freeform 66"/>
            <p:cNvSpPr>
              <a:spLocks/>
            </p:cNvSpPr>
            <p:nvPr userDrawn="1"/>
          </p:nvSpPr>
          <p:spPr bwMode="auto">
            <a:xfrm>
              <a:off x="10002838" y="4763"/>
              <a:ext cx="989013" cy="855663"/>
            </a:xfrm>
            <a:custGeom>
              <a:avLst/>
              <a:gdLst>
                <a:gd name="T0" fmla="*/ 156 w 623"/>
                <a:gd name="T1" fmla="*/ 539 h 539"/>
                <a:gd name="T2" fmla="*/ 0 w 623"/>
                <a:gd name="T3" fmla="*/ 270 h 539"/>
                <a:gd name="T4" fmla="*/ 156 w 623"/>
                <a:gd name="T5" fmla="*/ 0 h 539"/>
                <a:gd name="T6" fmla="*/ 467 w 623"/>
                <a:gd name="T7" fmla="*/ 0 h 539"/>
                <a:gd name="T8" fmla="*/ 623 w 623"/>
                <a:gd name="T9" fmla="*/ 270 h 539"/>
                <a:gd name="T10" fmla="*/ 467 w 623"/>
                <a:gd name="T11" fmla="*/ 539 h 539"/>
                <a:gd name="T12" fmla="*/ 156 w 623"/>
                <a:gd name="T13" fmla="*/ 539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3" h="539">
                  <a:moveTo>
                    <a:pt x="156" y="539"/>
                  </a:moveTo>
                  <a:lnTo>
                    <a:pt x="0" y="270"/>
                  </a:lnTo>
                  <a:lnTo>
                    <a:pt x="156" y="0"/>
                  </a:lnTo>
                  <a:lnTo>
                    <a:pt x="467" y="0"/>
                  </a:lnTo>
                  <a:lnTo>
                    <a:pt x="623" y="270"/>
                  </a:lnTo>
                  <a:lnTo>
                    <a:pt x="467" y="539"/>
                  </a:lnTo>
                  <a:lnTo>
                    <a:pt x="156" y="539"/>
                  </a:lnTo>
                  <a:close/>
                </a:path>
              </a:pathLst>
            </a:custGeom>
            <a:grp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36" name="Freeform 68"/>
            <p:cNvSpPr>
              <a:spLocks/>
            </p:cNvSpPr>
            <p:nvPr userDrawn="1"/>
          </p:nvSpPr>
          <p:spPr bwMode="auto">
            <a:xfrm>
              <a:off x="10744201" y="3862388"/>
              <a:ext cx="990600" cy="858838"/>
            </a:xfrm>
            <a:custGeom>
              <a:avLst/>
              <a:gdLst>
                <a:gd name="T0" fmla="*/ 156 w 624"/>
                <a:gd name="T1" fmla="*/ 541 h 541"/>
                <a:gd name="T2" fmla="*/ 0 w 624"/>
                <a:gd name="T3" fmla="*/ 269 h 541"/>
                <a:gd name="T4" fmla="*/ 156 w 624"/>
                <a:gd name="T5" fmla="*/ 0 h 541"/>
                <a:gd name="T6" fmla="*/ 468 w 624"/>
                <a:gd name="T7" fmla="*/ 0 h 541"/>
                <a:gd name="T8" fmla="*/ 624 w 624"/>
                <a:gd name="T9" fmla="*/ 269 h 541"/>
                <a:gd name="T10" fmla="*/ 468 w 624"/>
                <a:gd name="T11" fmla="*/ 541 h 541"/>
                <a:gd name="T12" fmla="*/ 156 w 624"/>
                <a:gd name="T13" fmla="*/ 541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4" h="541">
                  <a:moveTo>
                    <a:pt x="156" y="541"/>
                  </a:moveTo>
                  <a:lnTo>
                    <a:pt x="0" y="269"/>
                  </a:lnTo>
                  <a:lnTo>
                    <a:pt x="156" y="0"/>
                  </a:lnTo>
                  <a:lnTo>
                    <a:pt x="468" y="0"/>
                  </a:lnTo>
                  <a:lnTo>
                    <a:pt x="624" y="269"/>
                  </a:lnTo>
                  <a:lnTo>
                    <a:pt x="468" y="541"/>
                  </a:lnTo>
                  <a:lnTo>
                    <a:pt x="156" y="541"/>
                  </a:lnTo>
                  <a:close/>
                </a:path>
              </a:pathLst>
            </a:custGeom>
            <a:grp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47" name="Freeform 79"/>
            <p:cNvSpPr>
              <a:spLocks/>
            </p:cNvSpPr>
            <p:nvPr userDrawn="1"/>
          </p:nvSpPr>
          <p:spPr bwMode="auto">
            <a:xfrm>
              <a:off x="11474451" y="860425"/>
              <a:ext cx="989013" cy="857250"/>
            </a:xfrm>
            <a:custGeom>
              <a:avLst/>
              <a:gdLst>
                <a:gd name="T0" fmla="*/ 156 w 623"/>
                <a:gd name="T1" fmla="*/ 540 h 540"/>
                <a:gd name="T2" fmla="*/ 0 w 623"/>
                <a:gd name="T3" fmla="*/ 270 h 540"/>
                <a:gd name="T4" fmla="*/ 156 w 623"/>
                <a:gd name="T5" fmla="*/ 0 h 540"/>
                <a:gd name="T6" fmla="*/ 468 w 623"/>
                <a:gd name="T7" fmla="*/ 0 h 540"/>
                <a:gd name="T8" fmla="*/ 623 w 623"/>
                <a:gd name="T9" fmla="*/ 270 h 540"/>
                <a:gd name="T10" fmla="*/ 468 w 623"/>
                <a:gd name="T11" fmla="*/ 540 h 540"/>
                <a:gd name="T12" fmla="*/ 156 w 623"/>
                <a:gd name="T13" fmla="*/ 54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3" h="540">
                  <a:moveTo>
                    <a:pt x="156" y="540"/>
                  </a:moveTo>
                  <a:lnTo>
                    <a:pt x="0" y="270"/>
                  </a:lnTo>
                  <a:lnTo>
                    <a:pt x="156" y="0"/>
                  </a:lnTo>
                  <a:lnTo>
                    <a:pt x="468" y="0"/>
                  </a:lnTo>
                  <a:lnTo>
                    <a:pt x="623" y="270"/>
                  </a:lnTo>
                  <a:lnTo>
                    <a:pt x="468" y="540"/>
                  </a:lnTo>
                  <a:lnTo>
                    <a:pt x="156" y="540"/>
                  </a:lnTo>
                  <a:close/>
                </a:path>
              </a:pathLst>
            </a:custGeom>
            <a:grp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48" name="Freeform 80"/>
            <p:cNvSpPr>
              <a:spLocks/>
            </p:cNvSpPr>
            <p:nvPr userDrawn="1"/>
          </p:nvSpPr>
          <p:spPr bwMode="auto">
            <a:xfrm>
              <a:off x="11474451" y="1717675"/>
              <a:ext cx="989013" cy="855663"/>
            </a:xfrm>
            <a:custGeom>
              <a:avLst/>
              <a:gdLst>
                <a:gd name="T0" fmla="*/ 156 w 623"/>
                <a:gd name="T1" fmla="*/ 539 h 539"/>
                <a:gd name="T2" fmla="*/ 0 w 623"/>
                <a:gd name="T3" fmla="*/ 269 h 539"/>
                <a:gd name="T4" fmla="*/ 156 w 623"/>
                <a:gd name="T5" fmla="*/ 0 h 539"/>
                <a:gd name="T6" fmla="*/ 468 w 623"/>
                <a:gd name="T7" fmla="*/ 0 h 539"/>
                <a:gd name="T8" fmla="*/ 623 w 623"/>
                <a:gd name="T9" fmla="*/ 269 h 539"/>
                <a:gd name="T10" fmla="*/ 468 w 623"/>
                <a:gd name="T11" fmla="*/ 539 h 539"/>
                <a:gd name="T12" fmla="*/ 156 w 623"/>
                <a:gd name="T13" fmla="*/ 539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3" h="539">
                  <a:moveTo>
                    <a:pt x="156" y="539"/>
                  </a:moveTo>
                  <a:lnTo>
                    <a:pt x="0" y="269"/>
                  </a:lnTo>
                  <a:lnTo>
                    <a:pt x="156" y="0"/>
                  </a:lnTo>
                  <a:lnTo>
                    <a:pt x="468" y="0"/>
                  </a:lnTo>
                  <a:lnTo>
                    <a:pt x="623" y="269"/>
                  </a:lnTo>
                  <a:lnTo>
                    <a:pt x="468" y="539"/>
                  </a:lnTo>
                  <a:lnTo>
                    <a:pt x="156" y="539"/>
                  </a:lnTo>
                  <a:close/>
                </a:path>
              </a:pathLst>
            </a:custGeom>
            <a:grp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49" name="Freeform 81"/>
            <p:cNvSpPr>
              <a:spLocks/>
            </p:cNvSpPr>
            <p:nvPr userDrawn="1"/>
          </p:nvSpPr>
          <p:spPr bwMode="auto">
            <a:xfrm>
              <a:off x="11474451" y="4763"/>
              <a:ext cx="989013" cy="855663"/>
            </a:xfrm>
            <a:custGeom>
              <a:avLst/>
              <a:gdLst>
                <a:gd name="T0" fmla="*/ 156 w 623"/>
                <a:gd name="T1" fmla="*/ 539 h 539"/>
                <a:gd name="T2" fmla="*/ 0 w 623"/>
                <a:gd name="T3" fmla="*/ 270 h 539"/>
                <a:gd name="T4" fmla="*/ 156 w 623"/>
                <a:gd name="T5" fmla="*/ 0 h 539"/>
                <a:gd name="T6" fmla="*/ 468 w 623"/>
                <a:gd name="T7" fmla="*/ 0 h 539"/>
                <a:gd name="T8" fmla="*/ 623 w 623"/>
                <a:gd name="T9" fmla="*/ 270 h 539"/>
                <a:gd name="T10" fmla="*/ 468 w 623"/>
                <a:gd name="T11" fmla="*/ 539 h 539"/>
                <a:gd name="T12" fmla="*/ 156 w 623"/>
                <a:gd name="T13" fmla="*/ 539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3" h="539">
                  <a:moveTo>
                    <a:pt x="156" y="539"/>
                  </a:moveTo>
                  <a:lnTo>
                    <a:pt x="0" y="270"/>
                  </a:lnTo>
                  <a:lnTo>
                    <a:pt x="156" y="0"/>
                  </a:lnTo>
                  <a:lnTo>
                    <a:pt x="468" y="0"/>
                  </a:lnTo>
                  <a:lnTo>
                    <a:pt x="623" y="270"/>
                  </a:lnTo>
                  <a:lnTo>
                    <a:pt x="468" y="539"/>
                  </a:lnTo>
                  <a:lnTo>
                    <a:pt x="156" y="539"/>
                  </a:lnTo>
                  <a:close/>
                </a:path>
              </a:pathLst>
            </a:custGeom>
            <a:grp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0" name="Freeform 82"/>
            <p:cNvSpPr>
              <a:spLocks/>
            </p:cNvSpPr>
            <p:nvPr userDrawn="1"/>
          </p:nvSpPr>
          <p:spPr bwMode="auto">
            <a:xfrm>
              <a:off x="11474451" y="3429000"/>
              <a:ext cx="989013" cy="855663"/>
            </a:xfrm>
            <a:custGeom>
              <a:avLst/>
              <a:gdLst>
                <a:gd name="T0" fmla="*/ 156 w 623"/>
                <a:gd name="T1" fmla="*/ 539 h 539"/>
                <a:gd name="T2" fmla="*/ 0 w 623"/>
                <a:gd name="T3" fmla="*/ 270 h 539"/>
                <a:gd name="T4" fmla="*/ 156 w 623"/>
                <a:gd name="T5" fmla="*/ 0 h 539"/>
                <a:gd name="T6" fmla="*/ 468 w 623"/>
                <a:gd name="T7" fmla="*/ 0 h 539"/>
                <a:gd name="T8" fmla="*/ 623 w 623"/>
                <a:gd name="T9" fmla="*/ 270 h 539"/>
                <a:gd name="T10" fmla="*/ 468 w 623"/>
                <a:gd name="T11" fmla="*/ 539 h 539"/>
                <a:gd name="T12" fmla="*/ 156 w 623"/>
                <a:gd name="T13" fmla="*/ 539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3" h="539">
                  <a:moveTo>
                    <a:pt x="156" y="539"/>
                  </a:moveTo>
                  <a:lnTo>
                    <a:pt x="0" y="270"/>
                  </a:lnTo>
                  <a:lnTo>
                    <a:pt x="156" y="0"/>
                  </a:lnTo>
                  <a:lnTo>
                    <a:pt x="468" y="0"/>
                  </a:lnTo>
                  <a:lnTo>
                    <a:pt x="623" y="270"/>
                  </a:lnTo>
                  <a:lnTo>
                    <a:pt x="468" y="539"/>
                  </a:lnTo>
                  <a:lnTo>
                    <a:pt x="156" y="539"/>
                  </a:lnTo>
                  <a:close/>
                </a:path>
              </a:pathLst>
            </a:custGeom>
            <a:grp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1" name="Freeform 83"/>
            <p:cNvSpPr>
              <a:spLocks/>
            </p:cNvSpPr>
            <p:nvPr userDrawn="1"/>
          </p:nvSpPr>
          <p:spPr bwMode="auto">
            <a:xfrm>
              <a:off x="11474451" y="4284663"/>
              <a:ext cx="989013" cy="855663"/>
            </a:xfrm>
            <a:custGeom>
              <a:avLst/>
              <a:gdLst>
                <a:gd name="T0" fmla="*/ 156 w 623"/>
                <a:gd name="T1" fmla="*/ 539 h 539"/>
                <a:gd name="T2" fmla="*/ 0 w 623"/>
                <a:gd name="T3" fmla="*/ 270 h 539"/>
                <a:gd name="T4" fmla="*/ 156 w 623"/>
                <a:gd name="T5" fmla="*/ 0 h 539"/>
                <a:gd name="T6" fmla="*/ 468 w 623"/>
                <a:gd name="T7" fmla="*/ 0 h 539"/>
                <a:gd name="T8" fmla="*/ 623 w 623"/>
                <a:gd name="T9" fmla="*/ 270 h 539"/>
                <a:gd name="T10" fmla="*/ 468 w 623"/>
                <a:gd name="T11" fmla="*/ 539 h 539"/>
                <a:gd name="T12" fmla="*/ 156 w 623"/>
                <a:gd name="T13" fmla="*/ 539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3" h="539">
                  <a:moveTo>
                    <a:pt x="156" y="539"/>
                  </a:moveTo>
                  <a:lnTo>
                    <a:pt x="0" y="270"/>
                  </a:lnTo>
                  <a:lnTo>
                    <a:pt x="156" y="0"/>
                  </a:lnTo>
                  <a:lnTo>
                    <a:pt x="468" y="0"/>
                  </a:lnTo>
                  <a:lnTo>
                    <a:pt x="623" y="270"/>
                  </a:lnTo>
                  <a:lnTo>
                    <a:pt x="468" y="539"/>
                  </a:lnTo>
                  <a:lnTo>
                    <a:pt x="156" y="539"/>
                  </a:lnTo>
                  <a:close/>
                </a:path>
              </a:pathLst>
            </a:custGeom>
            <a:grp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2" name="Freeform 84"/>
            <p:cNvSpPr>
              <a:spLocks/>
            </p:cNvSpPr>
            <p:nvPr userDrawn="1"/>
          </p:nvSpPr>
          <p:spPr bwMode="auto">
            <a:xfrm>
              <a:off x="11474451" y="5140325"/>
              <a:ext cx="989013" cy="858838"/>
            </a:xfrm>
            <a:custGeom>
              <a:avLst/>
              <a:gdLst>
                <a:gd name="T0" fmla="*/ 156 w 623"/>
                <a:gd name="T1" fmla="*/ 541 h 541"/>
                <a:gd name="T2" fmla="*/ 0 w 623"/>
                <a:gd name="T3" fmla="*/ 270 h 541"/>
                <a:gd name="T4" fmla="*/ 156 w 623"/>
                <a:gd name="T5" fmla="*/ 0 h 541"/>
                <a:gd name="T6" fmla="*/ 468 w 623"/>
                <a:gd name="T7" fmla="*/ 0 h 541"/>
                <a:gd name="T8" fmla="*/ 623 w 623"/>
                <a:gd name="T9" fmla="*/ 270 h 541"/>
                <a:gd name="T10" fmla="*/ 468 w 623"/>
                <a:gd name="T11" fmla="*/ 541 h 541"/>
                <a:gd name="T12" fmla="*/ 156 w 623"/>
                <a:gd name="T13" fmla="*/ 541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3" h="541">
                  <a:moveTo>
                    <a:pt x="156" y="541"/>
                  </a:moveTo>
                  <a:lnTo>
                    <a:pt x="0" y="270"/>
                  </a:lnTo>
                  <a:lnTo>
                    <a:pt x="156" y="0"/>
                  </a:lnTo>
                  <a:lnTo>
                    <a:pt x="468" y="0"/>
                  </a:lnTo>
                  <a:lnTo>
                    <a:pt x="623" y="270"/>
                  </a:lnTo>
                  <a:lnTo>
                    <a:pt x="468" y="541"/>
                  </a:lnTo>
                  <a:lnTo>
                    <a:pt x="156" y="541"/>
                  </a:lnTo>
                  <a:close/>
                </a:path>
              </a:pathLst>
            </a:custGeom>
            <a:grp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4" name="Freeform 86"/>
            <p:cNvSpPr>
              <a:spLocks/>
            </p:cNvSpPr>
            <p:nvPr userDrawn="1"/>
          </p:nvSpPr>
          <p:spPr bwMode="auto">
            <a:xfrm>
              <a:off x="11474451" y="2573338"/>
              <a:ext cx="989013" cy="855663"/>
            </a:xfrm>
            <a:custGeom>
              <a:avLst/>
              <a:gdLst>
                <a:gd name="T0" fmla="*/ 156 w 623"/>
                <a:gd name="T1" fmla="*/ 539 h 539"/>
                <a:gd name="T2" fmla="*/ 0 w 623"/>
                <a:gd name="T3" fmla="*/ 269 h 539"/>
                <a:gd name="T4" fmla="*/ 156 w 623"/>
                <a:gd name="T5" fmla="*/ 0 h 539"/>
                <a:gd name="T6" fmla="*/ 468 w 623"/>
                <a:gd name="T7" fmla="*/ 0 h 539"/>
                <a:gd name="T8" fmla="*/ 623 w 623"/>
                <a:gd name="T9" fmla="*/ 269 h 539"/>
                <a:gd name="T10" fmla="*/ 468 w 623"/>
                <a:gd name="T11" fmla="*/ 539 h 539"/>
                <a:gd name="T12" fmla="*/ 156 w 623"/>
                <a:gd name="T13" fmla="*/ 539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3" h="539">
                  <a:moveTo>
                    <a:pt x="156" y="539"/>
                  </a:moveTo>
                  <a:lnTo>
                    <a:pt x="0" y="269"/>
                  </a:lnTo>
                  <a:lnTo>
                    <a:pt x="156" y="0"/>
                  </a:lnTo>
                  <a:lnTo>
                    <a:pt x="468" y="0"/>
                  </a:lnTo>
                  <a:lnTo>
                    <a:pt x="623" y="269"/>
                  </a:lnTo>
                  <a:lnTo>
                    <a:pt x="468" y="539"/>
                  </a:lnTo>
                  <a:lnTo>
                    <a:pt x="156" y="539"/>
                  </a:lnTo>
                  <a:close/>
                </a:path>
              </a:pathLst>
            </a:custGeom>
            <a:grp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1977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1"/>
          <p:cNvSpPr>
            <a:spLocks noGrp="1"/>
          </p:cNvSpPr>
          <p:nvPr>
            <p:ph type="title" hasCustomPrompt="1"/>
          </p:nvPr>
        </p:nvSpPr>
        <p:spPr>
          <a:xfrm>
            <a:off x="387240" y="410830"/>
            <a:ext cx="6372000" cy="1073122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87239" y="942478"/>
            <a:ext cx="6372000" cy="541474"/>
          </a:xfrm>
        </p:spPr>
        <p:txBody>
          <a:bodyPr lIns="10800" anchor="t" anchorCtr="0"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1">
                <a:latin typeface="Calibri Light" panose="020F0302020204030204" pitchFamily="34" charset="0"/>
              </a:rPr>
              <a:t>Enter your subheadline here</a:t>
            </a:r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968347" y="6076361"/>
            <a:ext cx="3207305" cy="36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lnSpc>
                <a:spcPct val="90000"/>
              </a:lnSpc>
              <a:spcAft>
                <a:spcPts val="100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US">
                <a:solidFill>
                  <a:prstClr val="white">
                    <a:lumMod val="50000"/>
                  </a:prstClr>
                </a:solidFill>
              </a:rPr>
              <a:t>EK</a:t>
            </a:r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7" name="Inhaltsplatzhalter 2"/>
          <p:cNvSpPr>
            <a:spLocks noGrp="1"/>
          </p:cNvSpPr>
          <p:nvPr>
            <p:ph idx="1"/>
          </p:nvPr>
        </p:nvSpPr>
        <p:spPr>
          <a:xfrm>
            <a:off x="387239" y="1483952"/>
            <a:ext cx="6372000" cy="4320000"/>
          </a:xfrm>
          <a:noFill/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1"/>
          <p:cNvSpPr>
            <a:spLocks noGrp="1"/>
          </p:cNvSpPr>
          <p:nvPr>
            <p:ph type="title" hasCustomPrompt="1"/>
          </p:nvPr>
        </p:nvSpPr>
        <p:spPr>
          <a:xfrm>
            <a:off x="387240" y="410830"/>
            <a:ext cx="6372000" cy="1073122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87239" y="942478"/>
            <a:ext cx="6372000" cy="541474"/>
          </a:xfrm>
        </p:spPr>
        <p:txBody>
          <a:bodyPr lIns="10800" anchor="t" anchorCtr="0"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1">
                <a:latin typeface="Calibri Light" panose="020F0302020204030204" pitchFamily="34" charset="0"/>
              </a:rPr>
              <a:t>Enter your subheadline here</a:t>
            </a:r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968347" y="6076361"/>
            <a:ext cx="3207305" cy="36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lnSpc>
                <a:spcPct val="90000"/>
              </a:lnSpc>
              <a:spcAft>
                <a:spcPts val="100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US">
                <a:solidFill>
                  <a:prstClr val="white">
                    <a:lumMod val="50000"/>
                  </a:prstClr>
                </a:solidFill>
              </a:rPr>
              <a:t>EK</a:t>
            </a:r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7" name="Inhaltsplatzhalter 2"/>
          <p:cNvSpPr>
            <a:spLocks noGrp="1"/>
          </p:cNvSpPr>
          <p:nvPr>
            <p:ph idx="1"/>
          </p:nvPr>
        </p:nvSpPr>
        <p:spPr>
          <a:xfrm>
            <a:off x="387240" y="1483952"/>
            <a:ext cx="5788413" cy="4320000"/>
          </a:xfrm>
          <a:noFill/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09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1"/>
          <p:cNvSpPr>
            <a:spLocks noGrp="1"/>
          </p:cNvSpPr>
          <p:nvPr>
            <p:ph type="title" hasCustomPrompt="1"/>
          </p:nvPr>
        </p:nvSpPr>
        <p:spPr>
          <a:xfrm>
            <a:off x="387240" y="410830"/>
            <a:ext cx="6372000" cy="1073122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87239" y="942478"/>
            <a:ext cx="6372000" cy="541474"/>
          </a:xfrm>
        </p:spPr>
        <p:txBody>
          <a:bodyPr lIns="10800" anchor="t" anchorCtr="0"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1">
                <a:latin typeface="Calibri Light" panose="020F0302020204030204" pitchFamily="34" charset="0"/>
              </a:rPr>
              <a:t>Enter your subheadline here</a:t>
            </a:r>
          </a:p>
        </p:txBody>
      </p:sp>
      <p:sp>
        <p:nvSpPr>
          <p:cNvPr id="14" name="Inhaltsplatzhalter 2"/>
          <p:cNvSpPr>
            <a:spLocks noGrp="1"/>
          </p:cNvSpPr>
          <p:nvPr>
            <p:ph idx="15"/>
          </p:nvPr>
        </p:nvSpPr>
        <p:spPr>
          <a:xfrm>
            <a:off x="387239" y="1483952"/>
            <a:ext cx="3994093" cy="4320000"/>
          </a:xfrm>
          <a:noFill/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968347" y="6076361"/>
            <a:ext cx="3207305" cy="36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lnSpc>
                <a:spcPct val="90000"/>
              </a:lnSpc>
              <a:spcAft>
                <a:spcPts val="100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US">
                <a:solidFill>
                  <a:prstClr val="white">
                    <a:lumMod val="50000"/>
                  </a:prstClr>
                </a:solidFill>
              </a:rPr>
              <a:t>EK</a:t>
            </a:r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91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1"/>
          <p:cNvSpPr>
            <a:spLocks noGrp="1"/>
          </p:cNvSpPr>
          <p:nvPr>
            <p:ph type="title" hasCustomPrompt="1"/>
          </p:nvPr>
        </p:nvSpPr>
        <p:spPr>
          <a:xfrm>
            <a:off x="387240" y="410830"/>
            <a:ext cx="6372000" cy="1073122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87239" y="942478"/>
            <a:ext cx="6372000" cy="541474"/>
          </a:xfrm>
        </p:spPr>
        <p:txBody>
          <a:bodyPr lIns="10800" anchor="t" anchorCtr="0"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1">
                <a:latin typeface="Calibri Light" panose="020F0302020204030204" pitchFamily="34" charset="0"/>
              </a:rPr>
              <a:t>Enter your subheadline here</a:t>
            </a:r>
          </a:p>
        </p:txBody>
      </p:sp>
      <p:sp>
        <p:nvSpPr>
          <p:cNvPr id="14" name="Inhaltsplatzhalter 2"/>
          <p:cNvSpPr>
            <a:spLocks noGrp="1"/>
          </p:cNvSpPr>
          <p:nvPr>
            <p:ph idx="15"/>
          </p:nvPr>
        </p:nvSpPr>
        <p:spPr>
          <a:xfrm>
            <a:off x="387239" y="1483952"/>
            <a:ext cx="3994093" cy="4320000"/>
          </a:xfrm>
          <a:noFill/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968347" y="6076361"/>
            <a:ext cx="3207305" cy="36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lnSpc>
                <a:spcPct val="90000"/>
              </a:lnSpc>
              <a:spcAft>
                <a:spcPts val="100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US">
                <a:solidFill>
                  <a:prstClr val="white">
                    <a:lumMod val="50000"/>
                  </a:prstClr>
                </a:solidFill>
              </a:rPr>
              <a:t>EK</a:t>
            </a:r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8" name="Bildplatzhalter 2"/>
          <p:cNvSpPr>
            <a:spLocks noGrp="1"/>
          </p:cNvSpPr>
          <p:nvPr>
            <p:ph type="pic" sz="quarter" idx="16"/>
          </p:nvPr>
        </p:nvSpPr>
        <p:spPr>
          <a:xfrm>
            <a:off x="4733717" y="1483952"/>
            <a:ext cx="4410283" cy="4320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4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7239" y="410830"/>
            <a:ext cx="6372000" cy="107312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6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87239" y="942478"/>
            <a:ext cx="6372000" cy="541474"/>
          </a:xfrm>
        </p:spPr>
        <p:txBody>
          <a:bodyPr lIns="10800" anchor="t" anchorCtr="0"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1">
                <a:latin typeface="Calibri Light" panose="020F0302020204030204" pitchFamily="34" charset="0"/>
              </a:rPr>
              <a:t>Enter your subheadline here</a:t>
            </a:r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968347" y="6076361"/>
            <a:ext cx="3207305" cy="36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lnSpc>
                <a:spcPct val="90000"/>
              </a:lnSpc>
              <a:spcAft>
                <a:spcPts val="100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US">
                <a:solidFill>
                  <a:prstClr val="white">
                    <a:lumMod val="50000"/>
                  </a:prstClr>
                </a:solidFill>
              </a:rPr>
              <a:t>EK</a:t>
            </a:r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607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6523B-8398-4921-A222-54F8F43872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</a:t>
            </a:r>
          </a:p>
        </p:txBody>
      </p:sp>
    </p:spTree>
  </p:cSld>
  <p:clrMapOvr>
    <a:masterClrMapping/>
  </p:clrMapOvr>
  <p:transition>
    <p:pull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968347" y="6076361"/>
            <a:ext cx="3207305" cy="36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lnSpc>
                <a:spcPct val="90000"/>
              </a:lnSpc>
              <a:spcAft>
                <a:spcPts val="100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US">
                <a:solidFill>
                  <a:prstClr val="white">
                    <a:lumMod val="50000"/>
                  </a:prstClr>
                </a:solidFill>
              </a:rPr>
              <a:t>EK</a:t>
            </a:r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078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309" fontAlgn="auto">
              <a:spcBef>
                <a:spcPts val="0"/>
              </a:spcBef>
              <a:spcAft>
                <a:spcPts val="0"/>
              </a:spcAft>
            </a:pPr>
            <a:endParaRPr lang="es-ES" sz="19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>
                <a:solidFill>
                  <a:prstClr val="white">
                    <a:lumMod val="50000"/>
                  </a:prstClr>
                </a:solidFill>
              </a:rPr>
              <a:t>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309" fontAlgn="auto">
              <a:spcBef>
                <a:spcPts val="0"/>
              </a:spcBef>
              <a:spcAft>
                <a:spcPts val="0"/>
              </a:spcAft>
            </a:pPr>
            <a:fld id="{1A8173F4-442B-477F-B218-AC68497D15BB}" type="slidenum">
              <a:rPr lang="es-ES" sz="1900">
                <a:solidFill>
                  <a:prstClr val="black"/>
                </a:solidFill>
                <a:latin typeface="Calibri"/>
                <a:cs typeface="+mn-cs"/>
              </a:rPr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s-ES" sz="190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396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309" fontAlgn="auto">
              <a:spcBef>
                <a:spcPts val="0"/>
              </a:spcBef>
              <a:spcAft>
                <a:spcPts val="0"/>
              </a:spcAft>
            </a:pPr>
            <a:endParaRPr lang="es-ES" sz="19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>
                <a:solidFill>
                  <a:prstClr val="white">
                    <a:lumMod val="50000"/>
                  </a:prstClr>
                </a:solidFill>
              </a:rPr>
              <a:t>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309" fontAlgn="auto">
              <a:spcBef>
                <a:spcPts val="0"/>
              </a:spcBef>
              <a:spcAft>
                <a:spcPts val="0"/>
              </a:spcAft>
            </a:pPr>
            <a:fld id="{DC408508-AB00-4B7A-91A0-F5CBEC257780}" type="slidenum">
              <a:rPr lang="es-ES" sz="1900">
                <a:solidFill>
                  <a:prstClr val="black"/>
                </a:solidFill>
                <a:latin typeface="Calibri"/>
                <a:cs typeface="+mn-cs"/>
              </a:rPr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s-ES" sz="190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3315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EF99E-813B-443C-A837-961DAF06A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</a:t>
            </a:r>
          </a:p>
        </p:txBody>
      </p:sp>
    </p:spTree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F5F05-5EAB-46B9-991E-BFF7E0A30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</a:t>
            </a:r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E90E4-40C0-4ABF-B795-4ADB5BDCD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6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</a:t>
            </a:r>
          </a:p>
        </p:txBody>
      </p:sp>
    </p:spTree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D89F0-8A5C-4EF2-B306-0DC79E078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</a:t>
            </a:r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2B7A7-8E7E-4707-AC88-41C578EB4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6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</a:t>
            </a:r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A93C8-F739-4171-98E5-48CF3CA4D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</a:t>
            </a:r>
          </a:p>
        </p:txBody>
      </p:sp>
    </p:spTree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F48C9-CF33-47D8-AADB-C3C280E9C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</a:t>
            </a:r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5" name="Rectangle 65" descr="Light horizontal"/>
          <p:cNvSpPr>
            <a:spLocks noChangeArrowheads="1"/>
          </p:cNvSpPr>
          <p:nvPr/>
        </p:nvSpPr>
        <p:spPr bwMode="gray">
          <a:xfrm>
            <a:off x="0" y="0"/>
            <a:ext cx="471488" cy="6858000"/>
          </a:xfrm>
          <a:prstGeom prst="rect">
            <a:avLst/>
          </a:prstGeom>
          <a:pattFill prst="ltHorz">
            <a:fgClr>
              <a:schemeClr val="bg2"/>
            </a:fgClr>
            <a:bgClr>
              <a:schemeClr val="bg1"/>
            </a:bgClr>
          </a:patt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66" name="Rectangle 66"/>
          <p:cNvSpPr>
            <a:spLocks noChangeArrowheads="1"/>
          </p:cNvSpPr>
          <p:nvPr/>
        </p:nvSpPr>
        <p:spPr bwMode="auto">
          <a:xfrm>
            <a:off x="0" y="0"/>
            <a:ext cx="9144000" cy="7254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67" name="AutoShape 67"/>
          <p:cNvSpPr>
            <a:spLocks noChangeArrowheads="1"/>
          </p:cNvSpPr>
          <p:nvPr/>
        </p:nvSpPr>
        <p:spPr bwMode="gray">
          <a:xfrm>
            <a:off x="304800" y="288925"/>
            <a:ext cx="7924800" cy="644525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754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754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D483FBB-84B7-4FBA-905F-64AEC2A51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4" name="Rectangle 6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3088" y="6538913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EK</a:t>
            </a:r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396875" y="300038"/>
            <a:ext cx="77438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</p:sldLayoutIdLst>
  <p:transition>
    <p:pull dir="r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EFEF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EFEF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EFEF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EFEF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EFEFE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EFEFE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EFEFE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EFEFE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EFEFE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0000"/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uppieren 98"/>
          <p:cNvGrpSpPr/>
          <p:nvPr userDrawn="1"/>
        </p:nvGrpSpPr>
        <p:grpSpPr>
          <a:xfrm>
            <a:off x="7039422" y="4763"/>
            <a:ext cx="2460626" cy="6850062"/>
            <a:chOff x="10002838" y="4763"/>
            <a:chExt cx="2460626" cy="6850062"/>
          </a:xfrm>
          <a:gradFill>
            <a:gsLst>
              <a:gs pos="0">
                <a:schemeClr val="accent1">
                  <a:lumMod val="75000"/>
                </a:schemeClr>
              </a:gs>
              <a:gs pos="84000">
                <a:schemeClr val="accent1">
                  <a:lumMod val="20000"/>
                  <a:lumOff val="80000"/>
                </a:schemeClr>
              </a:gs>
            </a:gsLst>
            <a:lin ang="5400000" scaled="0"/>
          </a:gradFill>
        </p:grpSpPr>
        <p:sp>
          <p:nvSpPr>
            <p:cNvPr id="100" name="Freeform 61"/>
            <p:cNvSpPr>
              <a:spLocks/>
            </p:cNvSpPr>
            <p:nvPr userDrawn="1"/>
          </p:nvSpPr>
          <p:spPr bwMode="auto">
            <a:xfrm>
              <a:off x="10744201" y="433388"/>
              <a:ext cx="990600" cy="855663"/>
            </a:xfrm>
            <a:custGeom>
              <a:avLst/>
              <a:gdLst>
                <a:gd name="T0" fmla="*/ 156 w 624"/>
                <a:gd name="T1" fmla="*/ 539 h 539"/>
                <a:gd name="T2" fmla="*/ 0 w 624"/>
                <a:gd name="T3" fmla="*/ 269 h 539"/>
                <a:gd name="T4" fmla="*/ 156 w 624"/>
                <a:gd name="T5" fmla="*/ 0 h 539"/>
                <a:gd name="T6" fmla="*/ 468 w 624"/>
                <a:gd name="T7" fmla="*/ 0 h 539"/>
                <a:gd name="T8" fmla="*/ 624 w 624"/>
                <a:gd name="T9" fmla="*/ 269 h 539"/>
                <a:gd name="T10" fmla="*/ 468 w 624"/>
                <a:gd name="T11" fmla="*/ 539 h 539"/>
                <a:gd name="T12" fmla="*/ 156 w 624"/>
                <a:gd name="T13" fmla="*/ 539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4" h="539">
                  <a:moveTo>
                    <a:pt x="156" y="539"/>
                  </a:moveTo>
                  <a:lnTo>
                    <a:pt x="0" y="269"/>
                  </a:lnTo>
                  <a:lnTo>
                    <a:pt x="156" y="0"/>
                  </a:lnTo>
                  <a:lnTo>
                    <a:pt x="468" y="0"/>
                  </a:lnTo>
                  <a:lnTo>
                    <a:pt x="624" y="269"/>
                  </a:lnTo>
                  <a:lnTo>
                    <a:pt x="468" y="539"/>
                  </a:lnTo>
                  <a:lnTo>
                    <a:pt x="156" y="539"/>
                  </a:ln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01" name="Freeform 62"/>
            <p:cNvSpPr>
              <a:spLocks/>
            </p:cNvSpPr>
            <p:nvPr userDrawn="1"/>
          </p:nvSpPr>
          <p:spPr bwMode="auto">
            <a:xfrm>
              <a:off x="10744201" y="1289050"/>
              <a:ext cx="990600" cy="858838"/>
            </a:xfrm>
            <a:custGeom>
              <a:avLst/>
              <a:gdLst>
                <a:gd name="T0" fmla="*/ 156 w 624"/>
                <a:gd name="T1" fmla="*/ 541 h 541"/>
                <a:gd name="T2" fmla="*/ 0 w 624"/>
                <a:gd name="T3" fmla="*/ 271 h 541"/>
                <a:gd name="T4" fmla="*/ 156 w 624"/>
                <a:gd name="T5" fmla="*/ 0 h 541"/>
                <a:gd name="T6" fmla="*/ 468 w 624"/>
                <a:gd name="T7" fmla="*/ 0 h 541"/>
                <a:gd name="T8" fmla="*/ 624 w 624"/>
                <a:gd name="T9" fmla="*/ 271 h 541"/>
                <a:gd name="T10" fmla="*/ 468 w 624"/>
                <a:gd name="T11" fmla="*/ 541 h 541"/>
                <a:gd name="T12" fmla="*/ 156 w 624"/>
                <a:gd name="T13" fmla="*/ 541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4" h="541">
                  <a:moveTo>
                    <a:pt x="156" y="541"/>
                  </a:moveTo>
                  <a:lnTo>
                    <a:pt x="0" y="271"/>
                  </a:lnTo>
                  <a:lnTo>
                    <a:pt x="156" y="0"/>
                  </a:lnTo>
                  <a:lnTo>
                    <a:pt x="468" y="0"/>
                  </a:lnTo>
                  <a:lnTo>
                    <a:pt x="624" y="271"/>
                  </a:lnTo>
                  <a:lnTo>
                    <a:pt x="468" y="541"/>
                  </a:lnTo>
                  <a:lnTo>
                    <a:pt x="156" y="541"/>
                  </a:ln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05" name="Freeform 66"/>
            <p:cNvSpPr>
              <a:spLocks/>
            </p:cNvSpPr>
            <p:nvPr userDrawn="1"/>
          </p:nvSpPr>
          <p:spPr bwMode="auto">
            <a:xfrm>
              <a:off x="10002838" y="4763"/>
              <a:ext cx="989013" cy="855663"/>
            </a:xfrm>
            <a:custGeom>
              <a:avLst/>
              <a:gdLst>
                <a:gd name="T0" fmla="*/ 156 w 623"/>
                <a:gd name="T1" fmla="*/ 539 h 539"/>
                <a:gd name="T2" fmla="*/ 0 w 623"/>
                <a:gd name="T3" fmla="*/ 270 h 539"/>
                <a:gd name="T4" fmla="*/ 156 w 623"/>
                <a:gd name="T5" fmla="*/ 0 h 539"/>
                <a:gd name="T6" fmla="*/ 467 w 623"/>
                <a:gd name="T7" fmla="*/ 0 h 539"/>
                <a:gd name="T8" fmla="*/ 623 w 623"/>
                <a:gd name="T9" fmla="*/ 270 h 539"/>
                <a:gd name="T10" fmla="*/ 467 w 623"/>
                <a:gd name="T11" fmla="*/ 539 h 539"/>
                <a:gd name="T12" fmla="*/ 156 w 623"/>
                <a:gd name="T13" fmla="*/ 539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3" h="539">
                  <a:moveTo>
                    <a:pt x="156" y="539"/>
                  </a:moveTo>
                  <a:lnTo>
                    <a:pt x="0" y="270"/>
                  </a:lnTo>
                  <a:lnTo>
                    <a:pt x="156" y="0"/>
                  </a:lnTo>
                  <a:lnTo>
                    <a:pt x="467" y="0"/>
                  </a:lnTo>
                  <a:lnTo>
                    <a:pt x="623" y="270"/>
                  </a:lnTo>
                  <a:lnTo>
                    <a:pt x="467" y="539"/>
                  </a:lnTo>
                  <a:lnTo>
                    <a:pt x="156" y="539"/>
                  </a:ln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11" name="Freeform 72"/>
            <p:cNvSpPr>
              <a:spLocks/>
            </p:cNvSpPr>
            <p:nvPr userDrawn="1"/>
          </p:nvSpPr>
          <p:spPr bwMode="auto">
            <a:xfrm>
              <a:off x="10744201" y="5576888"/>
              <a:ext cx="990600" cy="858838"/>
            </a:xfrm>
            <a:custGeom>
              <a:avLst/>
              <a:gdLst>
                <a:gd name="T0" fmla="*/ 156 w 624"/>
                <a:gd name="T1" fmla="*/ 541 h 541"/>
                <a:gd name="T2" fmla="*/ 0 w 624"/>
                <a:gd name="T3" fmla="*/ 269 h 541"/>
                <a:gd name="T4" fmla="*/ 156 w 624"/>
                <a:gd name="T5" fmla="*/ 0 h 541"/>
                <a:gd name="T6" fmla="*/ 468 w 624"/>
                <a:gd name="T7" fmla="*/ 0 h 541"/>
                <a:gd name="T8" fmla="*/ 624 w 624"/>
                <a:gd name="T9" fmla="*/ 269 h 541"/>
                <a:gd name="T10" fmla="*/ 468 w 624"/>
                <a:gd name="T11" fmla="*/ 541 h 541"/>
                <a:gd name="T12" fmla="*/ 156 w 624"/>
                <a:gd name="T13" fmla="*/ 541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4" h="541">
                  <a:moveTo>
                    <a:pt x="156" y="541"/>
                  </a:moveTo>
                  <a:lnTo>
                    <a:pt x="0" y="269"/>
                  </a:lnTo>
                  <a:lnTo>
                    <a:pt x="156" y="0"/>
                  </a:lnTo>
                  <a:lnTo>
                    <a:pt x="468" y="0"/>
                  </a:lnTo>
                  <a:lnTo>
                    <a:pt x="624" y="269"/>
                  </a:lnTo>
                  <a:lnTo>
                    <a:pt x="468" y="541"/>
                  </a:lnTo>
                  <a:lnTo>
                    <a:pt x="156" y="541"/>
                  </a:ln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18" name="Freeform 79"/>
            <p:cNvSpPr>
              <a:spLocks/>
            </p:cNvSpPr>
            <p:nvPr userDrawn="1"/>
          </p:nvSpPr>
          <p:spPr bwMode="auto">
            <a:xfrm>
              <a:off x="11474451" y="860425"/>
              <a:ext cx="989013" cy="857250"/>
            </a:xfrm>
            <a:custGeom>
              <a:avLst/>
              <a:gdLst>
                <a:gd name="T0" fmla="*/ 156 w 623"/>
                <a:gd name="T1" fmla="*/ 540 h 540"/>
                <a:gd name="T2" fmla="*/ 0 w 623"/>
                <a:gd name="T3" fmla="*/ 270 h 540"/>
                <a:gd name="T4" fmla="*/ 156 w 623"/>
                <a:gd name="T5" fmla="*/ 0 h 540"/>
                <a:gd name="T6" fmla="*/ 468 w 623"/>
                <a:gd name="T7" fmla="*/ 0 h 540"/>
                <a:gd name="T8" fmla="*/ 623 w 623"/>
                <a:gd name="T9" fmla="*/ 270 h 540"/>
                <a:gd name="T10" fmla="*/ 468 w 623"/>
                <a:gd name="T11" fmla="*/ 540 h 540"/>
                <a:gd name="T12" fmla="*/ 156 w 623"/>
                <a:gd name="T13" fmla="*/ 54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3" h="540">
                  <a:moveTo>
                    <a:pt x="156" y="540"/>
                  </a:moveTo>
                  <a:lnTo>
                    <a:pt x="0" y="270"/>
                  </a:lnTo>
                  <a:lnTo>
                    <a:pt x="156" y="0"/>
                  </a:lnTo>
                  <a:lnTo>
                    <a:pt x="468" y="0"/>
                  </a:lnTo>
                  <a:lnTo>
                    <a:pt x="623" y="270"/>
                  </a:lnTo>
                  <a:lnTo>
                    <a:pt x="468" y="540"/>
                  </a:lnTo>
                  <a:lnTo>
                    <a:pt x="156" y="540"/>
                  </a:ln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19" name="Freeform 80"/>
            <p:cNvSpPr>
              <a:spLocks/>
            </p:cNvSpPr>
            <p:nvPr userDrawn="1"/>
          </p:nvSpPr>
          <p:spPr bwMode="auto">
            <a:xfrm>
              <a:off x="11474451" y="1717675"/>
              <a:ext cx="989013" cy="855663"/>
            </a:xfrm>
            <a:custGeom>
              <a:avLst/>
              <a:gdLst>
                <a:gd name="T0" fmla="*/ 156 w 623"/>
                <a:gd name="T1" fmla="*/ 539 h 539"/>
                <a:gd name="T2" fmla="*/ 0 w 623"/>
                <a:gd name="T3" fmla="*/ 269 h 539"/>
                <a:gd name="T4" fmla="*/ 156 w 623"/>
                <a:gd name="T5" fmla="*/ 0 h 539"/>
                <a:gd name="T6" fmla="*/ 468 w 623"/>
                <a:gd name="T7" fmla="*/ 0 h 539"/>
                <a:gd name="T8" fmla="*/ 623 w 623"/>
                <a:gd name="T9" fmla="*/ 269 h 539"/>
                <a:gd name="T10" fmla="*/ 468 w 623"/>
                <a:gd name="T11" fmla="*/ 539 h 539"/>
                <a:gd name="T12" fmla="*/ 156 w 623"/>
                <a:gd name="T13" fmla="*/ 539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3" h="539">
                  <a:moveTo>
                    <a:pt x="156" y="539"/>
                  </a:moveTo>
                  <a:lnTo>
                    <a:pt x="0" y="269"/>
                  </a:lnTo>
                  <a:lnTo>
                    <a:pt x="156" y="0"/>
                  </a:lnTo>
                  <a:lnTo>
                    <a:pt x="468" y="0"/>
                  </a:lnTo>
                  <a:lnTo>
                    <a:pt x="623" y="269"/>
                  </a:lnTo>
                  <a:lnTo>
                    <a:pt x="468" y="539"/>
                  </a:lnTo>
                  <a:lnTo>
                    <a:pt x="156" y="539"/>
                  </a:ln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20" name="Freeform 81"/>
            <p:cNvSpPr>
              <a:spLocks/>
            </p:cNvSpPr>
            <p:nvPr userDrawn="1"/>
          </p:nvSpPr>
          <p:spPr bwMode="auto">
            <a:xfrm>
              <a:off x="11474451" y="4763"/>
              <a:ext cx="989013" cy="855663"/>
            </a:xfrm>
            <a:custGeom>
              <a:avLst/>
              <a:gdLst>
                <a:gd name="T0" fmla="*/ 156 w 623"/>
                <a:gd name="T1" fmla="*/ 539 h 539"/>
                <a:gd name="T2" fmla="*/ 0 w 623"/>
                <a:gd name="T3" fmla="*/ 270 h 539"/>
                <a:gd name="T4" fmla="*/ 156 w 623"/>
                <a:gd name="T5" fmla="*/ 0 h 539"/>
                <a:gd name="T6" fmla="*/ 468 w 623"/>
                <a:gd name="T7" fmla="*/ 0 h 539"/>
                <a:gd name="T8" fmla="*/ 623 w 623"/>
                <a:gd name="T9" fmla="*/ 270 h 539"/>
                <a:gd name="T10" fmla="*/ 468 w 623"/>
                <a:gd name="T11" fmla="*/ 539 h 539"/>
                <a:gd name="T12" fmla="*/ 156 w 623"/>
                <a:gd name="T13" fmla="*/ 539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3" h="539">
                  <a:moveTo>
                    <a:pt x="156" y="539"/>
                  </a:moveTo>
                  <a:lnTo>
                    <a:pt x="0" y="270"/>
                  </a:lnTo>
                  <a:lnTo>
                    <a:pt x="156" y="0"/>
                  </a:lnTo>
                  <a:lnTo>
                    <a:pt x="468" y="0"/>
                  </a:lnTo>
                  <a:lnTo>
                    <a:pt x="623" y="270"/>
                  </a:lnTo>
                  <a:lnTo>
                    <a:pt x="468" y="539"/>
                  </a:lnTo>
                  <a:lnTo>
                    <a:pt x="156" y="539"/>
                  </a:ln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22" name="Freeform 83"/>
            <p:cNvSpPr>
              <a:spLocks/>
            </p:cNvSpPr>
            <p:nvPr userDrawn="1"/>
          </p:nvSpPr>
          <p:spPr bwMode="auto">
            <a:xfrm>
              <a:off x="11474451" y="4284663"/>
              <a:ext cx="989013" cy="855663"/>
            </a:xfrm>
            <a:custGeom>
              <a:avLst/>
              <a:gdLst>
                <a:gd name="T0" fmla="*/ 156 w 623"/>
                <a:gd name="T1" fmla="*/ 539 h 539"/>
                <a:gd name="T2" fmla="*/ 0 w 623"/>
                <a:gd name="T3" fmla="*/ 270 h 539"/>
                <a:gd name="T4" fmla="*/ 156 w 623"/>
                <a:gd name="T5" fmla="*/ 0 h 539"/>
                <a:gd name="T6" fmla="*/ 468 w 623"/>
                <a:gd name="T7" fmla="*/ 0 h 539"/>
                <a:gd name="T8" fmla="*/ 623 w 623"/>
                <a:gd name="T9" fmla="*/ 270 h 539"/>
                <a:gd name="T10" fmla="*/ 468 w 623"/>
                <a:gd name="T11" fmla="*/ 539 h 539"/>
                <a:gd name="T12" fmla="*/ 156 w 623"/>
                <a:gd name="T13" fmla="*/ 539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3" h="539">
                  <a:moveTo>
                    <a:pt x="156" y="539"/>
                  </a:moveTo>
                  <a:lnTo>
                    <a:pt x="0" y="270"/>
                  </a:lnTo>
                  <a:lnTo>
                    <a:pt x="156" y="0"/>
                  </a:lnTo>
                  <a:lnTo>
                    <a:pt x="468" y="0"/>
                  </a:lnTo>
                  <a:lnTo>
                    <a:pt x="623" y="270"/>
                  </a:lnTo>
                  <a:lnTo>
                    <a:pt x="468" y="539"/>
                  </a:lnTo>
                  <a:lnTo>
                    <a:pt x="156" y="539"/>
                  </a:ln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23" name="Freeform 84"/>
            <p:cNvSpPr>
              <a:spLocks/>
            </p:cNvSpPr>
            <p:nvPr userDrawn="1"/>
          </p:nvSpPr>
          <p:spPr bwMode="auto">
            <a:xfrm>
              <a:off x="11474451" y="5140325"/>
              <a:ext cx="989013" cy="858838"/>
            </a:xfrm>
            <a:custGeom>
              <a:avLst/>
              <a:gdLst>
                <a:gd name="T0" fmla="*/ 156 w 623"/>
                <a:gd name="T1" fmla="*/ 541 h 541"/>
                <a:gd name="T2" fmla="*/ 0 w 623"/>
                <a:gd name="T3" fmla="*/ 270 h 541"/>
                <a:gd name="T4" fmla="*/ 156 w 623"/>
                <a:gd name="T5" fmla="*/ 0 h 541"/>
                <a:gd name="T6" fmla="*/ 468 w 623"/>
                <a:gd name="T7" fmla="*/ 0 h 541"/>
                <a:gd name="T8" fmla="*/ 623 w 623"/>
                <a:gd name="T9" fmla="*/ 270 h 541"/>
                <a:gd name="T10" fmla="*/ 468 w 623"/>
                <a:gd name="T11" fmla="*/ 541 h 541"/>
                <a:gd name="T12" fmla="*/ 156 w 623"/>
                <a:gd name="T13" fmla="*/ 541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3" h="541">
                  <a:moveTo>
                    <a:pt x="156" y="541"/>
                  </a:moveTo>
                  <a:lnTo>
                    <a:pt x="0" y="270"/>
                  </a:lnTo>
                  <a:lnTo>
                    <a:pt x="156" y="0"/>
                  </a:lnTo>
                  <a:lnTo>
                    <a:pt x="468" y="0"/>
                  </a:lnTo>
                  <a:lnTo>
                    <a:pt x="623" y="270"/>
                  </a:lnTo>
                  <a:lnTo>
                    <a:pt x="468" y="541"/>
                  </a:lnTo>
                  <a:lnTo>
                    <a:pt x="156" y="541"/>
                  </a:ln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24" name="Freeform 85"/>
            <p:cNvSpPr>
              <a:spLocks/>
            </p:cNvSpPr>
            <p:nvPr userDrawn="1"/>
          </p:nvSpPr>
          <p:spPr bwMode="auto">
            <a:xfrm>
              <a:off x="11474451" y="5997575"/>
              <a:ext cx="989013" cy="857250"/>
            </a:xfrm>
            <a:custGeom>
              <a:avLst/>
              <a:gdLst>
                <a:gd name="T0" fmla="*/ 156 w 623"/>
                <a:gd name="T1" fmla="*/ 540 h 540"/>
                <a:gd name="T2" fmla="*/ 0 w 623"/>
                <a:gd name="T3" fmla="*/ 269 h 540"/>
                <a:gd name="T4" fmla="*/ 156 w 623"/>
                <a:gd name="T5" fmla="*/ 0 h 540"/>
                <a:gd name="T6" fmla="*/ 468 w 623"/>
                <a:gd name="T7" fmla="*/ 0 h 540"/>
                <a:gd name="T8" fmla="*/ 623 w 623"/>
                <a:gd name="T9" fmla="*/ 269 h 540"/>
                <a:gd name="T10" fmla="*/ 468 w 623"/>
                <a:gd name="T11" fmla="*/ 540 h 540"/>
                <a:gd name="T12" fmla="*/ 156 w 623"/>
                <a:gd name="T13" fmla="*/ 54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3" h="540">
                  <a:moveTo>
                    <a:pt x="156" y="540"/>
                  </a:moveTo>
                  <a:lnTo>
                    <a:pt x="0" y="269"/>
                  </a:lnTo>
                  <a:lnTo>
                    <a:pt x="156" y="0"/>
                  </a:lnTo>
                  <a:lnTo>
                    <a:pt x="468" y="0"/>
                  </a:lnTo>
                  <a:lnTo>
                    <a:pt x="623" y="269"/>
                  </a:lnTo>
                  <a:lnTo>
                    <a:pt x="468" y="540"/>
                  </a:lnTo>
                  <a:lnTo>
                    <a:pt x="156" y="540"/>
                  </a:ln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25" name="Freeform 86"/>
            <p:cNvSpPr>
              <a:spLocks/>
            </p:cNvSpPr>
            <p:nvPr userDrawn="1"/>
          </p:nvSpPr>
          <p:spPr bwMode="auto">
            <a:xfrm>
              <a:off x="11474451" y="2573338"/>
              <a:ext cx="989013" cy="855663"/>
            </a:xfrm>
            <a:custGeom>
              <a:avLst/>
              <a:gdLst>
                <a:gd name="T0" fmla="*/ 156 w 623"/>
                <a:gd name="T1" fmla="*/ 539 h 539"/>
                <a:gd name="T2" fmla="*/ 0 w 623"/>
                <a:gd name="T3" fmla="*/ 269 h 539"/>
                <a:gd name="T4" fmla="*/ 156 w 623"/>
                <a:gd name="T5" fmla="*/ 0 h 539"/>
                <a:gd name="T6" fmla="*/ 468 w 623"/>
                <a:gd name="T7" fmla="*/ 0 h 539"/>
                <a:gd name="T8" fmla="*/ 623 w 623"/>
                <a:gd name="T9" fmla="*/ 269 h 539"/>
                <a:gd name="T10" fmla="*/ 468 w 623"/>
                <a:gd name="T11" fmla="*/ 539 h 539"/>
                <a:gd name="T12" fmla="*/ 156 w 623"/>
                <a:gd name="T13" fmla="*/ 539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3" h="539">
                  <a:moveTo>
                    <a:pt x="156" y="539"/>
                  </a:moveTo>
                  <a:lnTo>
                    <a:pt x="0" y="269"/>
                  </a:lnTo>
                  <a:lnTo>
                    <a:pt x="156" y="0"/>
                  </a:lnTo>
                  <a:lnTo>
                    <a:pt x="468" y="0"/>
                  </a:lnTo>
                  <a:lnTo>
                    <a:pt x="623" y="269"/>
                  </a:lnTo>
                  <a:lnTo>
                    <a:pt x="468" y="539"/>
                  </a:lnTo>
                  <a:lnTo>
                    <a:pt x="156" y="539"/>
                  </a:ln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09" fontAlgn="auto">
                <a:spcBef>
                  <a:spcPts val="0"/>
                </a:spcBef>
                <a:spcAft>
                  <a:spcPts val="0"/>
                </a:spcAft>
              </a:pPr>
              <a:endParaRPr lang="de-DE" sz="19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87240" y="410830"/>
            <a:ext cx="6372000" cy="107312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87240" y="1483952"/>
            <a:ext cx="6372000" cy="4320000"/>
          </a:xfrm>
          <a:prstGeom prst="rect">
            <a:avLst/>
          </a:prstGeom>
        </p:spPr>
        <p:txBody>
          <a:bodyPr vert="horz" lIns="1080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968347" y="6076361"/>
            <a:ext cx="3207305" cy="36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lnSpc>
                <a:spcPct val="90000"/>
              </a:lnSpc>
              <a:spcAft>
                <a:spcPts val="100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pPr defTabSz="914309" fontAlgn="auto">
              <a:spcBef>
                <a:spcPts val="0"/>
              </a:spcBef>
            </a:pPr>
            <a:r>
              <a:rPr lang="en-US">
                <a:solidFill>
                  <a:prstClr val="white">
                    <a:lumMod val="50000"/>
                  </a:prstClr>
                </a:solidFill>
                <a:cs typeface="+mn-cs"/>
              </a:rPr>
              <a:t>EK</a:t>
            </a:r>
            <a:endParaRPr lang="en-US" dirty="0">
              <a:solidFill>
                <a:prstClr val="white">
                  <a:lumMod val="50000"/>
                </a:prstClr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2281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0" kern="1200">
          <a:solidFill>
            <a:schemeClr val="tx1"/>
          </a:solidFill>
          <a:latin typeface="Bebas Neue" panose="020B0506020202020201" pitchFamily="34" charset="0"/>
          <a:ea typeface="+mj-ea"/>
          <a:cs typeface="+mj-cs"/>
        </a:defRPr>
      </a:lvl1pPr>
    </p:titleStyle>
    <p:bodyStyle>
      <a:lvl1pPr marL="273050" indent="-273050" algn="l" defTabSz="914400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808038" indent="-273050" algn="l" defTabSz="914400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081088" indent="-177800" algn="l" defTabSz="914400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3pPr>
      <a:lvl4pPr marL="1436688" indent="-177800" algn="l" defTabSz="914400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Symbol" panose="05050102010706020507" pitchFamily="18" charset="2"/>
        <a:buChar char="-"/>
        <a:defRPr sz="14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4pPr>
      <a:lvl5pPr marL="1793875" indent="-179388" algn="l" defTabSz="914400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Symbol" panose="05050102010706020507" pitchFamily="18" charset="2"/>
        <a:buChar char="-"/>
        <a:defRPr sz="14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1852869"/>
            <a:ext cx="7162800" cy="2286000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sz="3600" dirty="0" err="1" smtClean="0">
                <a:solidFill>
                  <a:schemeClr val="tx1"/>
                </a:solidFill>
                <a:latin typeface="Candara" pitchFamily="34" charset="0"/>
                <a:cs typeface="Calibri" pitchFamily="34" charset="0"/>
              </a:rPr>
              <a:t>SOSIALISASI</a:t>
            </a:r>
            <a:r>
              <a:rPr lang="en-US" sz="3600" dirty="0" smtClean="0">
                <a:solidFill>
                  <a:schemeClr val="tx1"/>
                </a:solidFill>
                <a:latin typeface="Candara" pitchFamily="34" charset="0"/>
                <a:cs typeface="Calibri" pitchFamily="34" charset="0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Candara" pitchFamily="34" charset="0"/>
                <a:cs typeface="Calibri" pitchFamily="34" charset="0"/>
              </a:rPr>
              <a:t>B</a:t>
            </a:r>
            <a:r>
              <a:rPr lang="id-ID" sz="3600" dirty="0">
                <a:solidFill>
                  <a:schemeClr val="tx1"/>
                </a:solidFill>
                <a:latin typeface="Candara" pitchFamily="34" charset="0"/>
                <a:cs typeface="Calibri" pitchFamily="34" charset="0"/>
              </a:rPr>
              <a:t>EBAN KERJA DOSEN </a:t>
            </a:r>
            <a:r>
              <a:rPr lang="en-US" sz="3600" dirty="0">
                <a:solidFill>
                  <a:schemeClr val="tx1"/>
                </a:solidFill>
                <a:latin typeface="Candara" pitchFamily="34" charset="0"/>
                <a:cs typeface="Calibri" pitchFamily="34" charset="0"/>
              </a:rPr>
              <a:t/>
            </a:r>
            <a:br>
              <a:rPr lang="en-US" sz="3600" dirty="0">
                <a:solidFill>
                  <a:schemeClr val="tx1"/>
                </a:solidFill>
                <a:latin typeface="Candara" pitchFamily="34" charset="0"/>
                <a:cs typeface="Calibri" pitchFamily="34" charset="0"/>
              </a:rPr>
            </a:br>
            <a:r>
              <a:rPr lang="en-US" sz="3600" dirty="0">
                <a:solidFill>
                  <a:schemeClr val="tx1"/>
                </a:solidFill>
                <a:latin typeface="Candara" pitchFamily="34" charset="0"/>
                <a:cs typeface="Calibri" pitchFamily="34" charset="0"/>
              </a:rPr>
              <a:t>DALAM MELAKSANAKAN </a:t>
            </a:r>
            <a:r>
              <a:rPr lang="id-ID" sz="3600" dirty="0">
                <a:solidFill>
                  <a:schemeClr val="tx1"/>
                </a:solidFill>
                <a:latin typeface="Candara" pitchFamily="34" charset="0"/>
                <a:cs typeface="Calibri" pitchFamily="34" charset="0"/>
              </a:rPr>
              <a:t>TRIDHARMA PERGURUAN TINGGI</a:t>
            </a:r>
            <a:r>
              <a:rPr lang="en-US" sz="3600" dirty="0">
                <a:solidFill>
                  <a:schemeClr val="tx1"/>
                </a:solidFill>
                <a:latin typeface="Candara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24017"/>
            <a:ext cx="6934200" cy="152400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sz="2000" b="1" dirty="0">
                <a:solidFill>
                  <a:srgbClr val="FFFF00"/>
                </a:solidFill>
                <a:latin typeface="Candara" pitchFamily="34" charset="0"/>
              </a:rPr>
              <a:t>TIM </a:t>
            </a:r>
            <a:r>
              <a:rPr lang="en-US" sz="2000" b="1" dirty="0" err="1" smtClean="0">
                <a:solidFill>
                  <a:srgbClr val="FFFF00"/>
                </a:solidFill>
                <a:latin typeface="Candara" pitchFamily="34" charset="0"/>
              </a:rPr>
              <a:t>BKD</a:t>
            </a:r>
            <a:r>
              <a:rPr lang="en-US" sz="2000" b="1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Candara" pitchFamily="34" charset="0"/>
              </a:rPr>
              <a:t>UNS</a:t>
            </a:r>
            <a:endParaRPr lang="en-US" sz="2000" b="1" dirty="0">
              <a:solidFill>
                <a:srgbClr val="FFFF00"/>
              </a:solidFill>
              <a:latin typeface="Candara" pitchFamily="34" charset="0"/>
            </a:endParaRPr>
          </a:p>
          <a:p>
            <a:pPr eaLnBrk="1" hangingPunct="1">
              <a:spcBef>
                <a:spcPts val="0"/>
              </a:spcBef>
            </a:pPr>
            <a:endParaRPr lang="en-US" sz="2000" b="1" dirty="0">
              <a:solidFill>
                <a:schemeClr val="tx1"/>
              </a:solidFill>
              <a:latin typeface="Candara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ndara" pitchFamily="34" charset="0"/>
              </a:rPr>
              <a:t>KEMENTERIAN RISTEK DAN DIKTI</a:t>
            </a:r>
            <a:endParaRPr lang="id-ID" sz="2000" b="1" dirty="0">
              <a:solidFill>
                <a:schemeClr val="tx1"/>
              </a:solidFill>
              <a:latin typeface="Candara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  <a:latin typeface="Candara" pitchFamily="34" charset="0"/>
              </a:rPr>
              <a:t>DIREKTORAT JENDERAL SUMBER DAYA IPTEK DAN DIKTI</a:t>
            </a:r>
            <a:endParaRPr lang="en-US" sz="2000" b="1" dirty="0">
              <a:solidFill>
                <a:schemeClr val="tx1"/>
              </a:solidFill>
              <a:latin typeface="Candara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ndara" pitchFamily="34" charset="0"/>
              </a:rPr>
              <a:t>2018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65621"/>
            <a:ext cx="1672544" cy="155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4282F6F-EBF6-403C-BB8E-77F6DF1D3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EF619-F131-4C86-85E1-38D30A10477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3AFC3FE-82FC-43E3-A8CF-FA1AB2622597}"/>
              </a:ext>
            </a:extLst>
          </p:cNvPr>
          <p:cNvSpPr txBox="1"/>
          <p:nvPr/>
        </p:nvSpPr>
        <p:spPr>
          <a:xfrm>
            <a:off x="0" y="6618986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Rev </a:t>
            </a:r>
            <a:r>
              <a:rPr lang="en-US" sz="800" dirty="0" err="1"/>
              <a:t>Aryaduta</a:t>
            </a:r>
            <a:r>
              <a:rPr lang="en-US" sz="800" dirty="0"/>
              <a:t> </a:t>
            </a:r>
            <a:r>
              <a:rPr lang="en-US" sz="800" dirty="0" err="1"/>
              <a:t>Mks</a:t>
            </a:r>
            <a:r>
              <a:rPr lang="en-US" sz="800" dirty="0"/>
              <a:t> 1 Sept 2018```````````````````````</a:t>
            </a:r>
            <a:endParaRPr lang="en-ID" sz="8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5517" y="2514600"/>
            <a:ext cx="829296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d-ID" sz="2400" dirty="0"/>
          </a:p>
          <a:p>
            <a:pPr marL="461963"/>
            <a:r>
              <a:rPr lang="id-ID" sz="2400" dirty="0"/>
              <a:t>Dosen </a:t>
            </a:r>
            <a:r>
              <a:rPr lang="id-ID" sz="2400" dirty="0">
                <a:solidFill>
                  <a:srgbClr val="0070C0"/>
                </a:solidFill>
              </a:rPr>
              <a:t>wajib</a:t>
            </a:r>
            <a:r>
              <a:rPr lang="id-ID" sz="2400" dirty="0">
                <a:solidFill>
                  <a:srgbClr val="FFC000"/>
                </a:solidFill>
              </a:rPr>
              <a:t> </a:t>
            </a:r>
            <a:r>
              <a:rPr lang="id-ID" sz="2400" dirty="0"/>
              <a:t>memiliki </a:t>
            </a:r>
            <a:r>
              <a:rPr lang="id-ID" sz="2400" dirty="0">
                <a:solidFill>
                  <a:srgbClr val="FF0000"/>
                </a:solidFill>
              </a:rPr>
              <a:t>kualifikasi</a:t>
            </a:r>
            <a:r>
              <a:rPr lang="id-ID" sz="2400" dirty="0">
                <a:solidFill>
                  <a:srgbClr val="00B0F0"/>
                </a:solidFill>
              </a:rPr>
              <a:t> </a:t>
            </a:r>
            <a:r>
              <a:rPr lang="id-ID" sz="2400" u="sng" dirty="0">
                <a:solidFill>
                  <a:srgbClr val="0070C0"/>
                </a:solidFill>
              </a:rPr>
              <a:t>akademik,</a:t>
            </a:r>
            <a:r>
              <a:rPr lang="en-US" sz="2400" u="sng" dirty="0">
                <a:solidFill>
                  <a:srgbClr val="0070C0"/>
                </a:solidFill>
              </a:rPr>
              <a:t> </a:t>
            </a:r>
            <a:r>
              <a:rPr lang="id-ID" sz="2400" u="sng" dirty="0">
                <a:solidFill>
                  <a:srgbClr val="0070C0"/>
                </a:solidFill>
              </a:rPr>
              <a:t>kompetensi, sertifikat</a:t>
            </a:r>
            <a:r>
              <a:rPr lang="en-US" sz="2400" u="sng" dirty="0">
                <a:solidFill>
                  <a:srgbClr val="0070C0"/>
                </a:solidFill>
              </a:rPr>
              <a:t> </a:t>
            </a:r>
            <a:r>
              <a:rPr lang="id-ID" sz="2400" u="sng" dirty="0">
                <a:solidFill>
                  <a:srgbClr val="0070C0"/>
                </a:solidFill>
              </a:rPr>
              <a:t>pendidik, sehat jasmani dan rohani</a:t>
            </a:r>
            <a:r>
              <a:rPr lang="id-ID" sz="2400" dirty="0"/>
              <a:t>, dan memenuhi </a:t>
            </a:r>
            <a:r>
              <a:rPr lang="id-ID" sz="2400" dirty="0">
                <a:solidFill>
                  <a:srgbClr val="FF0000"/>
                </a:solidFill>
              </a:rPr>
              <a:t>kualifikasi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id-ID" sz="2400" dirty="0">
                <a:solidFill>
                  <a:srgbClr val="FF0000"/>
                </a:solidFill>
              </a:rPr>
              <a:t>lain </a:t>
            </a:r>
            <a:r>
              <a:rPr lang="id-ID" sz="2400" dirty="0"/>
              <a:t>yang dipersyaratkan satuan pendidikan tinggi tempat</a:t>
            </a:r>
            <a:r>
              <a:rPr lang="en-US" sz="2400" dirty="0"/>
              <a:t> </a:t>
            </a:r>
            <a:r>
              <a:rPr lang="id-ID" sz="2400" dirty="0"/>
              <a:t>bertugas, serta </a:t>
            </a:r>
            <a:r>
              <a:rPr lang="id-ID" sz="2400" u="sng" dirty="0">
                <a:solidFill>
                  <a:srgbClr val="0070C0"/>
                </a:solidFill>
              </a:rPr>
              <a:t>memiliki</a:t>
            </a:r>
            <a:r>
              <a:rPr lang="id-ID" sz="2400" dirty="0">
                <a:solidFill>
                  <a:srgbClr val="00B0F0"/>
                </a:solidFill>
              </a:rPr>
              <a:t> </a:t>
            </a:r>
            <a:r>
              <a:rPr lang="id-ID" sz="2400" u="sng" dirty="0">
                <a:solidFill>
                  <a:srgbClr val="FF0000"/>
                </a:solidFill>
              </a:rPr>
              <a:t>kemampuan</a:t>
            </a:r>
            <a:r>
              <a:rPr lang="id-ID" sz="2400" u="sng" dirty="0">
                <a:solidFill>
                  <a:srgbClr val="00B0F0"/>
                </a:solidFill>
              </a:rPr>
              <a:t> </a:t>
            </a:r>
            <a:r>
              <a:rPr lang="id-ID" sz="2400" u="sng" dirty="0">
                <a:solidFill>
                  <a:srgbClr val="0070C0"/>
                </a:solidFill>
              </a:rPr>
              <a:t>untuk</a:t>
            </a:r>
            <a:r>
              <a:rPr lang="en-US" sz="2400" u="sng" dirty="0">
                <a:solidFill>
                  <a:srgbClr val="0070C0"/>
                </a:solidFill>
              </a:rPr>
              <a:t> </a:t>
            </a:r>
            <a:r>
              <a:rPr lang="id-ID" sz="2400" u="sng" dirty="0">
                <a:solidFill>
                  <a:srgbClr val="0070C0"/>
                </a:solidFill>
              </a:rPr>
              <a:t>mewujudkan tujuan</a:t>
            </a:r>
            <a:r>
              <a:rPr lang="en-US" sz="2400" u="sng" dirty="0">
                <a:solidFill>
                  <a:srgbClr val="0070C0"/>
                </a:solidFill>
              </a:rPr>
              <a:t> </a:t>
            </a:r>
            <a:r>
              <a:rPr lang="id-ID" sz="2400" u="sng" dirty="0">
                <a:solidFill>
                  <a:srgbClr val="0070C0"/>
                </a:solidFill>
              </a:rPr>
              <a:t>pendidikan nasional</a:t>
            </a:r>
          </a:p>
          <a:p>
            <a:pPr marL="461963" indent="-461963"/>
            <a:endParaRPr lang="id-ID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48D9FD2-EB79-4184-9C46-BE34B9A78659}"/>
              </a:ext>
            </a:extLst>
          </p:cNvPr>
          <p:cNvSpPr/>
          <p:nvPr/>
        </p:nvSpPr>
        <p:spPr>
          <a:xfrm>
            <a:off x="1151277" y="381000"/>
            <a:ext cx="62007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2800" b="1" dirty="0">
                <a:solidFill>
                  <a:schemeClr val="bg1"/>
                </a:solidFill>
              </a:rPr>
              <a:t>UU No. 14 Tahun 2005 Pasal (</a:t>
            </a:r>
            <a:r>
              <a:rPr lang="en-US" sz="2800" b="1" dirty="0">
                <a:solidFill>
                  <a:schemeClr val="bg1"/>
                </a:solidFill>
              </a:rPr>
              <a:t>45</a:t>
            </a:r>
            <a:r>
              <a:rPr lang="id-ID" sz="2800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8172B3-2447-44C2-AFD6-F3E32DB60B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02B7A7-8E7E-4707-AC88-41C578EB409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7682C1C-4F9F-4E12-86EC-4CD0E0E02D47}"/>
              </a:ext>
            </a:extLst>
          </p:cNvPr>
          <p:cNvSpPr/>
          <p:nvPr/>
        </p:nvSpPr>
        <p:spPr>
          <a:xfrm>
            <a:off x="1447799" y="1732816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8CA35F"/>
              </a:buClr>
              <a:buSzPct val="85000"/>
            </a:pPr>
            <a:r>
              <a:rPr lang="en-US" sz="3600" b="1" kern="0" dirty="0">
                <a:solidFill>
                  <a:srgbClr val="1D4940"/>
                </a:solidFill>
                <a:latin typeface="Arial"/>
              </a:rPr>
              <a:t>KUALIFIKASI DOSEN</a:t>
            </a:r>
            <a:endParaRPr lang="en-ID" sz="3600" b="1" kern="0" dirty="0">
              <a:solidFill>
                <a:srgbClr val="1D494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8297811"/>
      </p:ext>
    </p:extLst>
  </p:cSld>
  <p:clrMapOvr>
    <a:masterClrMapping/>
  </p:clrMapOvr>
  <p:transition>
    <p:pull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" y="1571930"/>
            <a:ext cx="8610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d-ID" sz="2400"/>
          </a:p>
          <a:p>
            <a:pPr marL="461963" indent="-461963"/>
            <a:r>
              <a:rPr lang="id-ID" sz="2400"/>
              <a:t>(1) </a:t>
            </a:r>
            <a:r>
              <a:rPr lang="id-ID" sz="2400">
                <a:solidFill>
                  <a:srgbClr val="0070C0"/>
                </a:solidFill>
              </a:rPr>
              <a:t>Sertifikat pendidik untuk dosen</a:t>
            </a:r>
            <a:r>
              <a:rPr lang="id-ID" sz="2400"/>
              <a:t> sebagaimana dimaksud</a:t>
            </a:r>
            <a:r>
              <a:rPr lang="en-US" sz="2400"/>
              <a:t> </a:t>
            </a:r>
            <a:r>
              <a:rPr lang="id-ID" sz="2400"/>
              <a:t>dalam Pasal 45 diberikan setelah memenuhi syarat sebagai</a:t>
            </a:r>
            <a:r>
              <a:rPr lang="en-US" sz="2400"/>
              <a:t> </a:t>
            </a:r>
            <a:r>
              <a:rPr lang="id-ID" sz="2400"/>
              <a:t>berikut:</a:t>
            </a:r>
          </a:p>
          <a:p>
            <a:pPr marL="900113" indent="-461963">
              <a:buFont typeface="+mj-lt"/>
              <a:buAutoNum type="alphaLcPeriod"/>
              <a:tabLst>
                <a:tab pos="900113" algn="l"/>
              </a:tabLst>
            </a:pPr>
            <a:r>
              <a:rPr lang="id-ID" sz="2400"/>
              <a:t>memiliki pengalaman kerja sebagai pendidik pada</a:t>
            </a:r>
            <a:r>
              <a:rPr lang="en-US" sz="2400"/>
              <a:t> </a:t>
            </a:r>
            <a:r>
              <a:rPr lang="id-ID" sz="2400"/>
              <a:t>perguruan tinggi </a:t>
            </a:r>
            <a:r>
              <a:rPr lang="id-ID" sz="2400">
                <a:solidFill>
                  <a:srgbClr val="0070C0"/>
                </a:solidFill>
              </a:rPr>
              <a:t>sekurang-kurangnya 2 (dua) tahun;</a:t>
            </a:r>
          </a:p>
          <a:p>
            <a:pPr marL="900113" indent="-461963">
              <a:buFont typeface="+mj-lt"/>
              <a:buAutoNum type="alphaLcPeriod"/>
              <a:tabLst>
                <a:tab pos="900113" algn="l"/>
              </a:tabLst>
            </a:pPr>
            <a:endParaRPr lang="id-ID" sz="2400"/>
          </a:p>
          <a:p>
            <a:pPr marL="900113" indent="-461963">
              <a:buFont typeface="+mj-lt"/>
              <a:buAutoNum type="alphaLcPeriod"/>
              <a:tabLst>
                <a:tab pos="900113" algn="l"/>
              </a:tabLst>
            </a:pPr>
            <a:r>
              <a:rPr lang="id-ID" sz="2400"/>
              <a:t>memiliki jabatan akademik </a:t>
            </a:r>
            <a:r>
              <a:rPr lang="id-ID" sz="2400">
                <a:solidFill>
                  <a:srgbClr val="0070C0"/>
                </a:solidFill>
              </a:rPr>
              <a:t>sekurang-kurangnya asisten</a:t>
            </a:r>
            <a:r>
              <a:rPr lang="en-US" sz="2400">
                <a:solidFill>
                  <a:srgbClr val="0070C0"/>
                </a:solidFill>
              </a:rPr>
              <a:t> </a:t>
            </a:r>
            <a:r>
              <a:rPr lang="id-ID" sz="2400">
                <a:solidFill>
                  <a:srgbClr val="0070C0"/>
                </a:solidFill>
              </a:rPr>
              <a:t>ahli</a:t>
            </a:r>
            <a:r>
              <a:rPr lang="id-ID" sz="2400"/>
              <a:t>; dan</a:t>
            </a:r>
          </a:p>
          <a:p>
            <a:pPr marL="900113" indent="-461963">
              <a:buFont typeface="+mj-lt"/>
              <a:buAutoNum type="alphaLcPeriod"/>
              <a:tabLst>
                <a:tab pos="900113" algn="l"/>
              </a:tabLst>
            </a:pPr>
            <a:endParaRPr lang="id-ID" sz="2400"/>
          </a:p>
          <a:p>
            <a:pPr marL="900113" indent="-461963">
              <a:buFont typeface="+mj-lt"/>
              <a:buAutoNum type="alphaLcPeriod"/>
              <a:tabLst>
                <a:tab pos="900113" algn="l"/>
              </a:tabLst>
            </a:pPr>
            <a:r>
              <a:rPr lang="id-ID" sz="2400">
                <a:solidFill>
                  <a:srgbClr val="0070C0"/>
                </a:solidFill>
              </a:rPr>
              <a:t>lulus sertifikasi </a:t>
            </a:r>
            <a:r>
              <a:rPr lang="id-ID" sz="2400"/>
              <a:t>yang dilakukan oleh perguruan tinggi</a:t>
            </a:r>
            <a:r>
              <a:rPr lang="en-US" sz="2400"/>
              <a:t> </a:t>
            </a:r>
            <a:r>
              <a:rPr lang="id-ID" sz="2400"/>
              <a:t>yang menyelenggarakan program pengadaan tenaga</a:t>
            </a:r>
            <a:r>
              <a:rPr lang="en-US" sz="2400"/>
              <a:t> </a:t>
            </a:r>
            <a:r>
              <a:rPr lang="id-ID" sz="2400"/>
              <a:t>kependidikan pada perguruan tinggi yang ditetapkan oleh</a:t>
            </a:r>
            <a:r>
              <a:rPr lang="en-US" sz="2400"/>
              <a:t> </a:t>
            </a:r>
            <a:r>
              <a:rPr lang="id-ID" sz="2400"/>
              <a:t>Pemerintah.</a:t>
            </a:r>
            <a:endParaRPr lang="id-ID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7B5593B-BDD8-44F9-935A-97BE7BF3FFB4}"/>
              </a:ext>
            </a:extLst>
          </p:cNvPr>
          <p:cNvSpPr/>
          <p:nvPr/>
        </p:nvSpPr>
        <p:spPr>
          <a:xfrm>
            <a:off x="1143000" y="381000"/>
            <a:ext cx="62007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800" b="1" dirty="0">
                <a:solidFill>
                  <a:schemeClr val="bg1"/>
                </a:solidFill>
              </a:rPr>
              <a:t>UU No. 14 Tahun 2005 Pasal (</a:t>
            </a:r>
            <a:r>
              <a:rPr lang="en-US" sz="2800" b="1" dirty="0">
                <a:solidFill>
                  <a:schemeClr val="bg1"/>
                </a:solidFill>
              </a:rPr>
              <a:t>47</a:t>
            </a:r>
            <a:r>
              <a:rPr lang="id-ID" sz="2800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4C0AB73-BBF4-4BF8-A3FA-675BBEC929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02B7A7-8E7E-4707-AC88-41C578EB409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4547D31-FBDC-4D69-AB53-75D5C9DE3ED6}"/>
              </a:ext>
            </a:extLst>
          </p:cNvPr>
          <p:cNvSpPr/>
          <p:nvPr/>
        </p:nvSpPr>
        <p:spPr>
          <a:xfrm>
            <a:off x="457200" y="1066800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8CA35F"/>
              </a:buClr>
              <a:buSzPct val="85000"/>
            </a:pPr>
            <a:r>
              <a:rPr lang="en-US" sz="3600" b="1" kern="0" dirty="0">
                <a:solidFill>
                  <a:srgbClr val="1D4940"/>
                </a:solidFill>
                <a:latin typeface="Arial"/>
              </a:rPr>
              <a:t>SERTIFIKASI DOSEN</a:t>
            </a:r>
            <a:endParaRPr lang="en-ID" sz="3600" b="1" kern="0" dirty="0">
              <a:solidFill>
                <a:srgbClr val="1D494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8112788"/>
      </p:ext>
    </p:extLst>
  </p:cSld>
  <p:clrMapOvr>
    <a:masterClrMapping/>
  </p:clrMapOvr>
  <p:transition>
    <p:pull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413CCC4C-6021-4F79-91F5-B79591D2EE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02B7A7-8E7E-4707-AC88-41C578EB409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06DA562-F2A6-4CD5-A27E-B2E4D99EBA88}"/>
              </a:ext>
            </a:extLst>
          </p:cNvPr>
          <p:cNvSpPr/>
          <p:nvPr/>
        </p:nvSpPr>
        <p:spPr>
          <a:xfrm>
            <a:off x="571500" y="1263316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8CA35F"/>
              </a:buClr>
              <a:buSzPct val="85000"/>
            </a:pPr>
            <a:r>
              <a:rPr lang="en-US" sz="3600" b="1" kern="0" dirty="0">
                <a:solidFill>
                  <a:srgbClr val="1D4940"/>
                </a:solidFill>
                <a:latin typeface="Arial"/>
              </a:rPr>
              <a:t>STATUS DOSEN</a:t>
            </a:r>
            <a:endParaRPr lang="en-ID" sz="3600" b="1" kern="0" dirty="0">
              <a:solidFill>
                <a:srgbClr val="1D4940"/>
              </a:solidFill>
              <a:latin typeface="Arial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F138027-F4F0-477B-B61A-C92B89A79284}"/>
              </a:ext>
            </a:extLst>
          </p:cNvPr>
          <p:cNvSpPr/>
          <p:nvPr/>
        </p:nvSpPr>
        <p:spPr>
          <a:xfrm>
            <a:off x="727364" y="2237752"/>
            <a:ext cx="826423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/>
            <a:r>
              <a:rPr lang="en-ID" sz="2000" dirty="0"/>
              <a:t>1. </a:t>
            </a:r>
            <a:r>
              <a:rPr lang="en-ID" sz="2000" dirty="0" err="1"/>
              <a:t>Dosen</a:t>
            </a:r>
            <a:r>
              <a:rPr lang="en-ID" sz="2000" dirty="0"/>
              <a:t> </a:t>
            </a:r>
            <a:r>
              <a:rPr lang="en-ID" sz="2000" dirty="0" err="1"/>
              <a:t>adalah</a:t>
            </a:r>
            <a:r>
              <a:rPr lang="en-ID" sz="2000" dirty="0"/>
              <a:t> </a:t>
            </a:r>
            <a:r>
              <a:rPr lang="en-ID" sz="2000" dirty="0" err="1"/>
              <a:t>pendidik</a:t>
            </a:r>
            <a:r>
              <a:rPr lang="en-ID" sz="2000" dirty="0"/>
              <a:t> </a:t>
            </a:r>
            <a:r>
              <a:rPr lang="en-ID" sz="2000" dirty="0" err="1"/>
              <a:t>profesional</a:t>
            </a:r>
            <a:r>
              <a:rPr lang="en-ID" sz="2000" dirty="0"/>
              <a:t> dan </a:t>
            </a:r>
            <a:r>
              <a:rPr lang="en-ID" sz="2000" dirty="0" err="1"/>
              <a:t>ilmuwan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tugas</a:t>
            </a:r>
            <a:r>
              <a:rPr lang="en-ID" sz="2000" dirty="0"/>
              <a:t> </a:t>
            </a:r>
            <a:r>
              <a:rPr lang="en-ID" sz="2000" dirty="0" err="1"/>
              <a:t>utama</a:t>
            </a:r>
            <a:r>
              <a:rPr lang="en-ID" sz="2000" dirty="0"/>
              <a:t> </a:t>
            </a:r>
            <a:r>
              <a:rPr lang="en-ID" sz="2000" dirty="0" err="1"/>
              <a:t>mentransformasikan</a:t>
            </a:r>
            <a:r>
              <a:rPr lang="en-ID" sz="2000" dirty="0"/>
              <a:t>, </a:t>
            </a:r>
            <a:r>
              <a:rPr lang="en-ID" sz="2000" dirty="0" err="1"/>
              <a:t>mengembangkan</a:t>
            </a:r>
            <a:r>
              <a:rPr lang="en-ID" sz="2000" dirty="0"/>
              <a:t>, dan </a:t>
            </a:r>
            <a:r>
              <a:rPr lang="en-ID" sz="2000" dirty="0" err="1"/>
              <a:t>menyebarluaskan</a:t>
            </a:r>
            <a:r>
              <a:rPr lang="en-ID" sz="2000" dirty="0"/>
              <a:t> </a:t>
            </a:r>
            <a:r>
              <a:rPr lang="en-ID" sz="2000" dirty="0" err="1"/>
              <a:t>Ilmu</a:t>
            </a:r>
            <a:r>
              <a:rPr lang="en-ID" sz="2000" dirty="0"/>
              <a:t> </a:t>
            </a:r>
            <a:r>
              <a:rPr lang="en-ID" sz="2000" dirty="0" err="1"/>
              <a:t>Pengetahuan</a:t>
            </a:r>
            <a:r>
              <a:rPr lang="en-ID" sz="2000" dirty="0"/>
              <a:t> dan </a:t>
            </a:r>
            <a:r>
              <a:rPr lang="en-ID" sz="2000" dirty="0" err="1"/>
              <a:t>Teknologi</a:t>
            </a:r>
            <a:r>
              <a:rPr lang="en-ID" sz="2000" dirty="0"/>
              <a:t> </a:t>
            </a:r>
            <a:r>
              <a:rPr lang="en-ID" sz="2000" dirty="0" err="1"/>
              <a:t>melalui</a:t>
            </a:r>
            <a:r>
              <a:rPr lang="en-ID" sz="2000" dirty="0"/>
              <a:t> Pendidikan, </a:t>
            </a:r>
            <a:r>
              <a:rPr lang="en-ID" sz="2000" dirty="0" err="1"/>
              <a:t>Penelitian</a:t>
            </a:r>
            <a:r>
              <a:rPr lang="en-ID" sz="2000" dirty="0"/>
              <a:t>, dan </a:t>
            </a:r>
            <a:r>
              <a:rPr lang="en-ID" sz="2000" dirty="0" err="1"/>
              <a:t>Pengabdian</a:t>
            </a:r>
            <a:r>
              <a:rPr lang="en-ID" sz="2000" dirty="0"/>
              <a:t> </a:t>
            </a:r>
            <a:r>
              <a:rPr lang="en-ID" sz="2000" dirty="0" err="1"/>
              <a:t>kepada</a:t>
            </a:r>
            <a:r>
              <a:rPr lang="en-ID" sz="2000" dirty="0"/>
              <a:t> Masyarakat.</a:t>
            </a:r>
          </a:p>
          <a:p>
            <a:pPr marL="268288" indent="-268288"/>
            <a:r>
              <a:rPr lang="en-ID" sz="2000" dirty="0"/>
              <a:t>2. </a:t>
            </a:r>
            <a:r>
              <a:rPr lang="en-ID" sz="2000" dirty="0" err="1">
                <a:solidFill>
                  <a:srgbClr val="0070C0"/>
                </a:solidFill>
              </a:rPr>
              <a:t>Dosen</a:t>
            </a:r>
            <a:r>
              <a:rPr lang="en-ID" sz="2000" dirty="0">
                <a:solidFill>
                  <a:srgbClr val="0070C0"/>
                </a:solidFill>
              </a:rPr>
              <a:t> </a:t>
            </a:r>
            <a:r>
              <a:rPr lang="en-ID" sz="2000" dirty="0" err="1">
                <a:solidFill>
                  <a:srgbClr val="0070C0"/>
                </a:solidFill>
              </a:rPr>
              <a:t>Tetap</a:t>
            </a:r>
            <a:r>
              <a:rPr lang="en-ID" sz="2000" dirty="0">
                <a:solidFill>
                  <a:srgbClr val="0070C0"/>
                </a:solidFill>
              </a:rPr>
              <a:t> </a:t>
            </a:r>
            <a:r>
              <a:rPr lang="en-ID" sz="2000" dirty="0" err="1"/>
              <a:t>adalah</a:t>
            </a:r>
            <a:r>
              <a:rPr lang="en-ID" sz="2000" dirty="0"/>
              <a:t> </a:t>
            </a:r>
            <a:r>
              <a:rPr lang="en-ID" sz="2000" dirty="0" err="1"/>
              <a:t>dosen</a:t>
            </a:r>
            <a:r>
              <a:rPr lang="en-ID" sz="2000" dirty="0"/>
              <a:t> yang </a:t>
            </a:r>
            <a:r>
              <a:rPr lang="en-ID" sz="2000" dirty="0" err="1">
                <a:solidFill>
                  <a:srgbClr val="0070C0"/>
                </a:solidFill>
              </a:rPr>
              <a:t>bekerja</a:t>
            </a:r>
            <a:r>
              <a:rPr lang="en-ID" sz="2000" dirty="0">
                <a:solidFill>
                  <a:srgbClr val="0070C0"/>
                </a:solidFill>
              </a:rPr>
              <a:t> </a:t>
            </a:r>
            <a:r>
              <a:rPr lang="en-ID" sz="2000" dirty="0" err="1">
                <a:solidFill>
                  <a:srgbClr val="0070C0"/>
                </a:solidFill>
              </a:rPr>
              <a:t>penuh</a:t>
            </a:r>
            <a:r>
              <a:rPr lang="en-ID" sz="2000" dirty="0">
                <a:solidFill>
                  <a:srgbClr val="0070C0"/>
                </a:solidFill>
              </a:rPr>
              <a:t> </a:t>
            </a:r>
            <a:r>
              <a:rPr lang="en-ID" sz="2000" dirty="0" err="1">
                <a:solidFill>
                  <a:srgbClr val="0070C0"/>
                </a:solidFill>
              </a:rPr>
              <a:t>wakt</a:t>
            </a:r>
            <a:r>
              <a:rPr lang="en-ID" sz="2000" dirty="0" err="1">
                <a:solidFill>
                  <a:srgbClr val="00B0F0"/>
                </a:solidFill>
              </a:rPr>
              <a:t>u</a:t>
            </a:r>
            <a:r>
              <a:rPr lang="en-ID" sz="2000" dirty="0">
                <a:solidFill>
                  <a:srgbClr val="00B0F0"/>
                </a:solidFill>
              </a:rPr>
              <a:t> </a:t>
            </a:r>
            <a:r>
              <a:rPr lang="en-ID" sz="2000" dirty="0"/>
              <a:t>yang </a:t>
            </a:r>
            <a:r>
              <a:rPr lang="en-ID" sz="2000" dirty="0" err="1"/>
              <a:t>berstatus</a:t>
            </a:r>
            <a:r>
              <a:rPr lang="en-ID" sz="2000" dirty="0"/>
              <a:t> </a:t>
            </a:r>
            <a:r>
              <a:rPr lang="en-ID" sz="2000" dirty="0" err="1"/>
              <a:t>sebagai</a:t>
            </a:r>
            <a:r>
              <a:rPr lang="en-ID" sz="2000" dirty="0"/>
              <a:t> </a:t>
            </a:r>
            <a:r>
              <a:rPr lang="en-ID" sz="2000" dirty="0" err="1">
                <a:solidFill>
                  <a:srgbClr val="0070C0"/>
                </a:solidFill>
              </a:rPr>
              <a:t>tenaga</a:t>
            </a:r>
            <a:r>
              <a:rPr lang="en-ID" sz="2000" dirty="0">
                <a:solidFill>
                  <a:srgbClr val="0070C0"/>
                </a:solidFill>
              </a:rPr>
              <a:t> </a:t>
            </a:r>
            <a:r>
              <a:rPr lang="en-ID" sz="2000" dirty="0" err="1">
                <a:solidFill>
                  <a:srgbClr val="0070C0"/>
                </a:solidFill>
              </a:rPr>
              <a:t>pendidik</a:t>
            </a:r>
            <a:r>
              <a:rPr lang="en-ID" sz="2000" dirty="0">
                <a:solidFill>
                  <a:srgbClr val="0070C0"/>
                </a:solidFill>
              </a:rPr>
              <a:t> </a:t>
            </a:r>
            <a:r>
              <a:rPr lang="en-ID" sz="2000" dirty="0" err="1">
                <a:solidFill>
                  <a:srgbClr val="0070C0"/>
                </a:solidFill>
              </a:rPr>
              <a:t>tetap</a:t>
            </a:r>
            <a:r>
              <a:rPr lang="en-ID" sz="2000" dirty="0">
                <a:solidFill>
                  <a:srgbClr val="0070C0"/>
                </a:solidFill>
              </a:rPr>
              <a:t> </a:t>
            </a:r>
            <a:r>
              <a:rPr lang="en-ID" sz="2000" dirty="0"/>
              <a:t>pada </a:t>
            </a:r>
            <a:r>
              <a:rPr lang="en-ID" sz="2000" dirty="0" err="1"/>
              <a:t>satuan</a:t>
            </a:r>
            <a:r>
              <a:rPr lang="en-ID" sz="2000" dirty="0"/>
              <a:t> </a:t>
            </a:r>
            <a:r>
              <a:rPr lang="en-ID" sz="2000" dirty="0" err="1"/>
              <a:t>pendidikan</a:t>
            </a:r>
            <a:r>
              <a:rPr lang="en-ID" sz="2000" dirty="0"/>
              <a:t> </a:t>
            </a:r>
            <a:r>
              <a:rPr lang="en-ID" sz="2000" dirty="0" err="1"/>
              <a:t>tinggi</a:t>
            </a:r>
            <a:r>
              <a:rPr lang="en-ID" sz="2000" dirty="0"/>
              <a:t> </a:t>
            </a:r>
            <a:r>
              <a:rPr lang="en-ID" sz="2000" dirty="0" err="1"/>
              <a:t>tertentu</a:t>
            </a:r>
            <a:r>
              <a:rPr lang="en-ID" sz="2000" dirty="0"/>
              <a:t>.</a:t>
            </a:r>
          </a:p>
          <a:p>
            <a:pPr marL="268288" indent="-268288"/>
            <a:r>
              <a:rPr lang="en-ID" sz="2000" dirty="0"/>
              <a:t>3. </a:t>
            </a:r>
            <a:r>
              <a:rPr lang="en-ID" sz="2000" dirty="0" err="1">
                <a:solidFill>
                  <a:srgbClr val="0070C0"/>
                </a:solidFill>
              </a:rPr>
              <a:t>Dosen</a:t>
            </a:r>
            <a:r>
              <a:rPr lang="en-ID" sz="2000" dirty="0">
                <a:solidFill>
                  <a:srgbClr val="0070C0"/>
                </a:solidFill>
              </a:rPr>
              <a:t> </a:t>
            </a:r>
            <a:r>
              <a:rPr lang="en-ID" sz="2000" dirty="0" err="1">
                <a:solidFill>
                  <a:srgbClr val="0070C0"/>
                </a:solidFill>
              </a:rPr>
              <a:t>Tidak</a:t>
            </a:r>
            <a:r>
              <a:rPr lang="en-ID" sz="2000" dirty="0">
                <a:solidFill>
                  <a:srgbClr val="0070C0"/>
                </a:solidFill>
              </a:rPr>
              <a:t> </a:t>
            </a:r>
            <a:r>
              <a:rPr lang="en-ID" sz="2000" dirty="0" err="1">
                <a:solidFill>
                  <a:srgbClr val="0070C0"/>
                </a:solidFill>
              </a:rPr>
              <a:t>Tetap</a:t>
            </a:r>
            <a:r>
              <a:rPr lang="en-ID" sz="2000" dirty="0">
                <a:solidFill>
                  <a:srgbClr val="0070C0"/>
                </a:solidFill>
              </a:rPr>
              <a:t> </a:t>
            </a:r>
            <a:r>
              <a:rPr lang="en-ID" sz="2000" dirty="0" err="1"/>
              <a:t>adalah</a:t>
            </a:r>
            <a:r>
              <a:rPr lang="en-ID" sz="2000" dirty="0"/>
              <a:t> </a:t>
            </a:r>
            <a:r>
              <a:rPr lang="en-ID" sz="2000" dirty="0" err="1"/>
              <a:t>dosen</a:t>
            </a:r>
            <a:r>
              <a:rPr lang="en-ID" sz="2000" dirty="0"/>
              <a:t> yang </a:t>
            </a:r>
            <a:r>
              <a:rPr lang="en-ID" sz="2000" dirty="0" err="1">
                <a:solidFill>
                  <a:srgbClr val="0070C0"/>
                </a:solidFill>
              </a:rPr>
              <a:t>bekerja</a:t>
            </a:r>
            <a:r>
              <a:rPr lang="en-ID" sz="2000" dirty="0">
                <a:solidFill>
                  <a:srgbClr val="0070C0"/>
                </a:solidFill>
              </a:rPr>
              <a:t> </a:t>
            </a:r>
            <a:r>
              <a:rPr lang="en-ID" sz="2000" dirty="0" err="1">
                <a:solidFill>
                  <a:srgbClr val="0070C0"/>
                </a:solidFill>
              </a:rPr>
              <a:t>paruh</a:t>
            </a:r>
            <a:r>
              <a:rPr lang="en-ID" sz="2000" dirty="0">
                <a:solidFill>
                  <a:srgbClr val="0070C0"/>
                </a:solidFill>
              </a:rPr>
              <a:t> </a:t>
            </a:r>
            <a:r>
              <a:rPr lang="en-ID" sz="2000" dirty="0" err="1">
                <a:solidFill>
                  <a:srgbClr val="0070C0"/>
                </a:solidFill>
              </a:rPr>
              <a:t>waktu</a:t>
            </a:r>
            <a:r>
              <a:rPr lang="en-ID" sz="2000" dirty="0">
                <a:solidFill>
                  <a:srgbClr val="0070C0"/>
                </a:solidFill>
              </a:rPr>
              <a:t> </a:t>
            </a:r>
            <a:r>
              <a:rPr lang="en-ID" sz="2000" dirty="0"/>
              <a:t>yang </a:t>
            </a:r>
            <a:r>
              <a:rPr lang="en-ID" sz="2000" dirty="0" err="1"/>
              <a:t>berstatus</a:t>
            </a:r>
            <a:r>
              <a:rPr lang="en-ID" sz="2000" dirty="0"/>
              <a:t> </a:t>
            </a:r>
            <a:r>
              <a:rPr lang="en-ID" sz="2000" dirty="0" err="1"/>
              <a:t>sebagai</a:t>
            </a:r>
            <a:r>
              <a:rPr lang="en-ID" sz="2000" dirty="0"/>
              <a:t> </a:t>
            </a:r>
            <a:r>
              <a:rPr lang="en-ID" sz="2000" dirty="0" err="1">
                <a:solidFill>
                  <a:srgbClr val="0070C0"/>
                </a:solidFill>
              </a:rPr>
              <a:t>tenaga</a:t>
            </a:r>
            <a:r>
              <a:rPr lang="en-ID" sz="2000" dirty="0">
                <a:solidFill>
                  <a:srgbClr val="0070C0"/>
                </a:solidFill>
              </a:rPr>
              <a:t> </a:t>
            </a:r>
            <a:r>
              <a:rPr lang="en-ID" sz="2000" dirty="0" err="1">
                <a:solidFill>
                  <a:srgbClr val="0070C0"/>
                </a:solidFill>
              </a:rPr>
              <a:t>pendidik</a:t>
            </a:r>
            <a:r>
              <a:rPr lang="en-ID" sz="2000" dirty="0">
                <a:solidFill>
                  <a:srgbClr val="0070C0"/>
                </a:solidFill>
              </a:rPr>
              <a:t> </a:t>
            </a:r>
            <a:r>
              <a:rPr lang="en-ID" sz="2000" dirty="0" err="1">
                <a:solidFill>
                  <a:srgbClr val="0070C0"/>
                </a:solidFill>
              </a:rPr>
              <a:t>tidak</a:t>
            </a:r>
            <a:r>
              <a:rPr lang="en-ID" sz="2000" dirty="0">
                <a:solidFill>
                  <a:srgbClr val="0070C0"/>
                </a:solidFill>
              </a:rPr>
              <a:t> </a:t>
            </a:r>
            <a:r>
              <a:rPr lang="en-ID" sz="2000" dirty="0" err="1">
                <a:solidFill>
                  <a:srgbClr val="0070C0"/>
                </a:solidFill>
              </a:rPr>
              <a:t>tetap</a:t>
            </a:r>
            <a:r>
              <a:rPr lang="en-ID" sz="2000" dirty="0">
                <a:solidFill>
                  <a:srgbClr val="0070C0"/>
                </a:solidFill>
              </a:rPr>
              <a:t> </a:t>
            </a:r>
            <a:r>
              <a:rPr lang="en-ID" sz="2000" dirty="0"/>
              <a:t>pada </a:t>
            </a:r>
            <a:r>
              <a:rPr lang="en-ID" sz="2000" dirty="0" err="1"/>
              <a:t>satuan</a:t>
            </a:r>
            <a:r>
              <a:rPr lang="en-ID" sz="2000" dirty="0"/>
              <a:t> </a:t>
            </a:r>
            <a:r>
              <a:rPr lang="en-ID" sz="2000" dirty="0" err="1"/>
              <a:t>pendidikan</a:t>
            </a:r>
            <a:r>
              <a:rPr lang="en-ID" sz="2000" dirty="0"/>
              <a:t> </a:t>
            </a:r>
            <a:r>
              <a:rPr lang="en-ID" sz="2000" dirty="0" err="1"/>
              <a:t>tinggi</a:t>
            </a:r>
            <a:r>
              <a:rPr lang="en-ID" sz="2000" dirty="0"/>
              <a:t> </a:t>
            </a:r>
            <a:r>
              <a:rPr lang="en-ID" sz="2000" dirty="0" err="1"/>
              <a:t>tertentu</a:t>
            </a:r>
            <a:r>
              <a:rPr lang="en-ID" sz="2000" dirty="0"/>
              <a:t>.</a:t>
            </a:r>
          </a:p>
          <a:p>
            <a:pPr marL="268288" indent="-268288"/>
            <a:r>
              <a:rPr lang="en-ID" sz="2000" dirty="0"/>
              <a:t>4. </a:t>
            </a:r>
            <a:r>
              <a:rPr lang="en-ID" sz="2000" dirty="0" err="1">
                <a:solidFill>
                  <a:srgbClr val="0070C0"/>
                </a:solidFill>
              </a:rPr>
              <a:t>Dosen</a:t>
            </a:r>
            <a:r>
              <a:rPr lang="en-ID" sz="2000" dirty="0">
                <a:solidFill>
                  <a:srgbClr val="0070C0"/>
                </a:solidFill>
              </a:rPr>
              <a:t> </a:t>
            </a:r>
            <a:r>
              <a:rPr lang="en-ID" sz="2000" dirty="0" err="1">
                <a:solidFill>
                  <a:srgbClr val="0070C0"/>
                </a:solidFill>
              </a:rPr>
              <a:t>dengan</a:t>
            </a:r>
            <a:r>
              <a:rPr lang="en-ID" sz="2000" dirty="0">
                <a:solidFill>
                  <a:srgbClr val="0070C0"/>
                </a:solidFill>
              </a:rPr>
              <a:t> </a:t>
            </a:r>
            <a:r>
              <a:rPr lang="en-ID" sz="2000" dirty="0" err="1">
                <a:solidFill>
                  <a:srgbClr val="0070C0"/>
                </a:solidFill>
              </a:rPr>
              <a:t>perjanjian</a:t>
            </a:r>
            <a:r>
              <a:rPr lang="en-ID" sz="2000" dirty="0">
                <a:solidFill>
                  <a:srgbClr val="0070C0"/>
                </a:solidFill>
              </a:rPr>
              <a:t> </a:t>
            </a:r>
            <a:r>
              <a:rPr lang="en-ID" sz="2000" dirty="0" err="1">
                <a:solidFill>
                  <a:srgbClr val="0070C0"/>
                </a:solidFill>
              </a:rPr>
              <a:t>kerja</a:t>
            </a:r>
            <a:r>
              <a:rPr lang="en-ID" sz="2000" dirty="0">
                <a:solidFill>
                  <a:srgbClr val="0070C0"/>
                </a:solidFill>
              </a:rPr>
              <a:t> </a:t>
            </a:r>
            <a:r>
              <a:rPr lang="en-ID" sz="2000" dirty="0" err="1"/>
              <a:t>adalah</a:t>
            </a:r>
            <a:r>
              <a:rPr lang="en-ID" sz="2000" dirty="0"/>
              <a:t> </a:t>
            </a:r>
            <a:r>
              <a:rPr lang="en-ID" sz="2000" dirty="0" err="1"/>
              <a:t>dosen</a:t>
            </a:r>
            <a:r>
              <a:rPr lang="en-ID" sz="2000" dirty="0"/>
              <a:t> yang </a:t>
            </a:r>
            <a:r>
              <a:rPr lang="en-ID" sz="2000" dirty="0" err="1"/>
              <a:t>direkrut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>
                <a:solidFill>
                  <a:srgbClr val="0070C0"/>
                </a:solidFill>
              </a:rPr>
              <a:t>perjanjian</a:t>
            </a:r>
            <a:r>
              <a:rPr lang="en-ID" sz="2000" dirty="0">
                <a:solidFill>
                  <a:srgbClr val="0070C0"/>
                </a:solidFill>
              </a:rPr>
              <a:t> </a:t>
            </a:r>
            <a:r>
              <a:rPr lang="en-ID" sz="2000" dirty="0" err="1">
                <a:solidFill>
                  <a:srgbClr val="0070C0"/>
                </a:solidFill>
              </a:rPr>
              <a:t>kerja</a:t>
            </a:r>
            <a:r>
              <a:rPr lang="en-ID" sz="2000" dirty="0">
                <a:solidFill>
                  <a:srgbClr val="0070C0"/>
                </a:solidFill>
              </a:rPr>
              <a:t> minimal 2 (</a:t>
            </a:r>
            <a:r>
              <a:rPr lang="en-ID" sz="2000" dirty="0" err="1">
                <a:solidFill>
                  <a:srgbClr val="0070C0"/>
                </a:solidFill>
              </a:rPr>
              <a:t>dua</a:t>
            </a:r>
            <a:r>
              <a:rPr lang="en-ID" sz="2000" dirty="0">
                <a:solidFill>
                  <a:srgbClr val="0070C0"/>
                </a:solidFill>
              </a:rPr>
              <a:t>) </a:t>
            </a:r>
            <a:r>
              <a:rPr lang="en-ID" sz="2000" dirty="0" err="1">
                <a:solidFill>
                  <a:srgbClr val="0070C0"/>
                </a:solidFill>
              </a:rPr>
              <a:t>tahun</a:t>
            </a:r>
            <a:r>
              <a:rPr lang="en-ID" sz="2000" dirty="0">
                <a:solidFill>
                  <a:srgbClr val="0070C0"/>
                </a:solidFill>
              </a:rPr>
              <a:t> </a:t>
            </a:r>
            <a:r>
              <a:rPr lang="en-ID" sz="2000" dirty="0"/>
              <a:t>dan </a:t>
            </a:r>
            <a:r>
              <a:rPr lang="en-ID" sz="2000" dirty="0" err="1"/>
              <a:t>dapat</a:t>
            </a:r>
            <a:r>
              <a:rPr lang="en-ID" sz="2000" dirty="0"/>
              <a:t> </a:t>
            </a:r>
            <a:r>
              <a:rPr lang="en-ID" sz="2000" dirty="0" err="1"/>
              <a:t>diperpanjang</a:t>
            </a:r>
            <a:r>
              <a:rPr lang="en-ID" sz="2000" dirty="0"/>
              <a:t> </a:t>
            </a:r>
            <a:r>
              <a:rPr lang="en-ID" sz="2000" dirty="0" err="1"/>
              <a:t>sesuai</a:t>
            </a:r>
            <a:r>
              <a:rPr lang="en-ID" sz="2000" dirty="0"/>
              <a:t> </a:t>
            </a:r>
            <a:r>
              <a:rPr lang="en-ID" sz="2000" dirty="0" err="1"/>
              <a:t>kebutuhan</a:t>
            </a:r>
            <a:r>
              <a:rPr lang="en-ID" sz="2000" dirty="0"/>
              <a:t>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BF1DB12-98D3-4D45-9211-EDE44F6E00B3}"/>
              </a:ext>
            </a:extLst>
          </p:cNvPr>
          <p:cNvSpPr/>
          <p:nvPr/>
        </p:nvSpPr>
        <p:spPr>
          <a:xfrm>
            <a:off x="1143000" y="386591"/>
            <a:ext cx="66078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</a:rPr>
              <a:t>Permenristekdikti</a:t>
            </a:r>
            <a:r>
              <a:rPr lang="en-US" sz="2800" b="1" dirty="0">
                <a:solidFill>
                  <a:schemeClr val="bg1"/>
                </a:solidFill>
              </a:rPr>
              <a:t> No.2 </a:t>
            </a:r>
            <a:r>
              <a:rPr lang="en-US" sz="2800" b="1" dirty="0" err="1">
                <a:solidFill>
                  <a:schemeClr val="bg1"/>
                </a:solidFill>
              </a:rPr>
              <a:t>Tahun</a:t>
            </a:r>
            <a:r>
              <a:rPr lang="en-US" sz="2800" b="1" dirty="0">
                <a:solidFill>
                  <a:schemeClr val="bg1"/>
                </a:solidFill>
              </a:rPr>
              <a:t> 2016</a:t>
            </a:r>
            <a:endParaRPr lang="id-ID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957533"/>
      </p:ext>
    </p:extLst>
  </p:cSld>
  <p:clrMapOvr>
    <a:masterClrMapping/>
  </p:clrMapOvr>
  <p:transition>
    <p:pull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2649" y="1676400"/>
            <a:ext cx="833655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963" indent="-461963">
              <a:buAutoNum type="arabicParenBoth"/>
            </a:pPr>
            <a:r>
              <a:rPr lang="id-ID" sz="2400" dirty="0"/>
              <a:t>Profesor merupakan </a:t>
            </a:r>
            <a:r>
              <a:rPr lang="id-ID" sz="2400" dirty="0">
                <a:solidFill>
                  <a:srgbClr val="0070C0"/>
                </a:solidFill>
              </a:rPr>
              <a:t>jabatan akademik tertinggi</a:t>
            </a:r>
            <a:r>
              <a:rPr lang="id-ID" sz="2400" dirty="0">
                <a:solidFill>
                  <a:srgbClr val="00B0F0"/>
                </a:solidFill>
              </a:rPr>
              <a:t> </a:t>
            </a:r>
            <a:r>
              <a:rPr lang="id-ID" sz="2400" dirty="0"/>
              <a:t>pada satuan</a:t>
            </a:r>
            <a:r>
              <a:rPr lang="en-US" sz="2400" dirty="0"/>
              <a:t> </a:t>
            </a:r>
            <a:r>
              <a:rPr lang="id-ID" sz="2400" dirty="0"/>
              <a:t>pendidikan tinggi yang mempunyai </a:t>
            </a:r>
            <a:r>
              <a:rPr lang="id-ID" sz="2400" dirty="0">
                <a:solidFill>
                  <a:srgbClr val="0070C0"/>
                </a:solidFill>
              </a:rPr>
              <a:t>kewenangan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id-ID" sz="2400" dirty="0">
                <a:solidFill>
                  <a:srgbClr val="0070C0"/>
                </a:solidFill>
              </a:rPr>
              <a:t>membimbing calon doktor</a:t>
            </a:r>
          </a:p>
          <a:p>
            <a:pPr marL="461963" indent="-461963">
              <a:buAutoNum type="arabicParenBoth"/>
            </a:pPr>
            <a:endParaRPr lang="id-ID" sz="2400" dirty="0"/>
          </a:p>
          <a:p>
            <a:pPr marL="461963" indent="-461963"/>
            <a:r>
              <a:rPr lang="id-ID" sz="2400" dirty="0"/>
              <a:t>(2) Profesor memiliki </a:t>
            </a:r>
            <a:r>
              <a:rPr lang="id-ID" sz="2400" dirty="0">
                <a:solidFill>
                  <a:srgbClr val="0070C0"/>
                </a:solidFill>
              </a:rPr>
              <a:t>kewajiban khusus menulis buku </a:t>
            </a:r>
            <a:r>
              <a:rPr lang="id-ID" sz="2400" dirty="0"/>
              <a:t>dan</a:t>
            </a:r>
            <a:r>
              <a:rPr lang="en-US" sz="2400" dirty="0"/>
              <a:t> </a:t>
            </a:r>
            <a:r>
              <a:rPr lang="id-ID" sz="2400" dirty="0">
                <a:solidFill>
                  <a:srgbClr val="0070C0"/>
                </a:solidFill>
              </a:rPr>
              <a:t>karya ilmiah </a:t>
            </a:r>
            <a:r>
              <a:rPr lang="id-ID" sz="2400" dirty="0"/>
              <a:t>serta </a:t>
            </a:r>
            <a:r>
              <a:rPr lang="id-ID" sz="2400" dirty="0">
                <a:solidFill>
                  <a:srgbClr val="0070C0"/>
                </a:solidFill>
              </a:rPr>
              <a:t>menyebarluaskan gagasannya</a:t>
            </a:r>
            <a:r>
              <a:rPr lang="id-ID" sz="2400" dirty="0">
                <a:solidFill>
                  <a:srgbClr val="00B0F0"/>
                </a:solidFill>
              </a:rPr>
              <a:t> </a:t>
            </a:r>
            <a:r>
              <a:rPr lang="id-ID" sz="2400" dirty="0"/>
              <a:t>untuk</a:t>
            </a:r>
            <a:r>
              <a:rPr lang="en-US" sz="2400" dirty="0"/>
              <a:t> </a:t>
            </a:r>
            <a:r>
              <a:rPr lang="id-ID" sz="2400" dirty="0"/>
              <a:t>mencerahkan masyarakat</a:t>
            </a:r>
          </a:p>
          <a:p>
            <a:pPr marL="461963" indent="-461963"/>
            <a:endParaRPr lang="id-ID" sz="2400" dirty="0"/>
          </a:p>
          <a:p>
            <a:pPr marL="461963" indent="-461963"/>
            <a:r>
              <a:rPr lang="id-ID" sz="2400" dirty="0"/>
              <a:t>(3) Profesor yang memiliki karya ilmiah atau karya </a:t>
            </a:r>
            <a:r>
              <a:rPr lang="id-ID" sz="2400" dirty="0">
                <a:solidFill>
                  <a:srgbClr val="0070C0"/>
                </a:solidFill>
              </a:rPr>
              <a:t>monumental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id-ID" sz="2400" dirty="0"/>
              <a:t>lainnya yang sangat istimewa dalam bidangnya dan</a:t>
            </a:r>
            <a:r>
              <a:rPr lang="en-US" sz="2400" dirty="0"/>
              <a:t> </a:t>
            </a:r>
            <a:r>
              <a:rPr lang="id-ID" sz="2400" dirty="0"/>
              <a:t>mendapat pengakuan internasional dapat diangkat menjadi</a:t>
            </a:r>
            <a:r>
              <a:rPr lang="en-US" sz="2400" dirty="0"/>
              <a:t> </a:t>
            </a:r>
            <a:r>
              <a:rPr lang="id-ID" sz="2400" dirty="0">
                <a:solidFill>
                  <a:srgbClr val="0070C0"/>
                </a:solidFill>
              </a:rPr>
              <a:t>profesor paripurna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CB16ED1-9B06-4F38-A609-7E38199DBA9D}"/>
              </a:ext>
            </a:extLst>
          </p:cNvPr>
          <p:cNvSpPr/>
          <p:nvPr/>
        </p:nvSpPr>
        <p:spPr>
          <a:xfrm>
            <a:off x="1143000" y="381000"/>
            <a:ext cx="6330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800" b="1" dirty="0">
                <a:solidFill>
                  <a:schemeClr val="bg1"/>
                </a:solidFill>
              </a:rPr>
              <a:t>UU No. 14 Tahun 2005 Pasal (</a:t>
            </a:r>
            <a:r>
              <a:rPr lang="en-US" sz="2800" b="1" dirty="0">
                <a:solidFill>
                  <a:schemeClr val="bg1"/>
                </a:solidFill>
              </a:rPr>
              <a:t>49</a:t>
            </a:r>
            <a:r>
              <a:rPr lang="id-ID" sz="2800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7C00F29-235C-4546-8243-C0A2094B9B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02B7A7-8E7E-4707-AC88-41C578EB409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527488"/>
      </p:ext>
    </p:extLst>
  </p:cSld>
  <p:clrMapOvr>
    <a:masterClrMapping/>
  </p:clrMapOvr>
  <p:transition>
    <p:pull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514600"/>
            <a:ext cx="8458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/>
              <a:t>Dalam melaksanakan tugas keprofesionalan, dosen </a:t>
            </a:r>
            <a:r>
              <a:rPr lang="id-ID" sz="2400" b="1" dirty="0">
                <a:solidFill>
                  <a:srgbClr val="0070C0"/>
                </a:solidFill>
              </a:rPr>
              <a:t>berkewajiban</a:t>
            </a:r>
            <a:r>
              <a:rPr lang="id-ID" sz="2400" dirty="0"/>
              <a:t>:</a:t>
            </a:r>
          </a:p>
          <a:p>
            <a:endParaRPr lang="id-ID" sz="2400" dirty="0"/>
          </a:p>
          <a:p>
            <a:pPr marL="446088" indent="-446088"/>
            <a:r>
              <a:rPr lang="id-ID" sz="2400" dirty="0"/>
              <a:t>a. </a:t>
            </a:r>
            <a:r>
              <a:rPr lang="id-ID" sz="2400" dirty="0">
                <a:solidFill>
                  <a:srgbClr val="0070C0"/>
                </a:solidFill>
              </a:rPr>
              <a:t>melaksanakan</a:t>
            </a:r>
            <a:r>
              <a:rPr lang="id-ID" sz="2400" dirty="0"/>
              <a:t> pendidikan, penelitian, dan pengabdian kepada masyarakat;</a:t>
            </a:r>
          </a:p>
          <a:p>
            <a:pPr marL="358775" indent="-358775"/>
            <a:r>
              <a:rPr lang="id-ID" sz="2400" dirty="0"/>
              <a:t>b. </a:t>
            </a:r>
            <a:r>
              <a:rPr lang="id-ID" sz="2400" dirty="0">
                <a:solidFill>
                  <a:srgbClr val="0070C0"/>
                </a:solidFill>
              </a:rPr>
              <a:t>merencanakan, melaksanakan </a:t>
            </a:r>
            <a:r>
              <a:rPr lang="id-ID" sz="2400" dirty="0"/>
              <a:t>proses pembelajaran, serta </a:t>
            </a:r>
            <a:r>
              <a:rPr lang="id-ID" sz="2400" dirty="0">
                <a:solidFill>
                  <a:srgbClr val="0070C0"/>
                </a:solidFill>
              </a:rPr>
              <a:t>menilai </a:t>
            </a:r>
            <a:r>
              <a:rPr lang="id-ID" sz="2400" dirty="0"/>
              <a:t>dan </a:t>
            </a:r>
            <a:r>
              <a:rPr lang="id-ID" sz="2400" dirty="0">
                <a:solidFill>
                  <a:srgbClr val="0070C0"/>
                </a:solidFill>
              </a:rPr>
              <a:t>mengevaluasi </a:t>
            </a:r>
            <a:r>
              <a:rPr lang="id-ID" sz="2400" dirty="0"/>
              <a:t>hasil pembelajaran;</a:t>
            </a:r>
          </a:p>
          <a:p>
            <a:pPr marL="358775" indent="-358775"/>
            <a:r>
              <a:rPr lang="id-ID" sz="2400" dirty="0"/>
              <a:t>c. </a:t>
            </a:r>
            <a:r>
              <a:rPr lang="id-ID" sz="2400" dirty="0">
                <a:solidFill>
                  <a:srgbClr val="0070C0"/>
                </a:solidFill>
              </a:rPr>
              <a:t>meningkatkan dan mengembangkan kualifikasi akademik dan kompetensi </a:t>
            </a:r>
            <a:r>
              <a:rPr lang="id-ID" sz="2400" dirty="0"/>
              <a:t>secara </a:t>
            </a:r>
            <a:r>
              <a:rPr lang="id-ID" sz="2400" dirty="0">
                <a:solidFill>
                  <a:srgbClr val="0070C0"/>
                </a:solidFill>
              </a:rPr>
              <a:t>berkelanjutan</a:t>
            </a:r>
            <a:r>
              <a:rPr lang="id-ID" sz="2400" dirty="0"/>
              <a:t> sejalan dengan perkembangan ilmu pengetahuan, teknologi, dan seni.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5B0DFFF9-5047-4AEF-BC00-DAB0EC1DF850}"/>
              </a:ext>
            </a:extLst>
          </p:cNvPr>
          <p:cNvSpPr/>
          <p:nvPr/>
        </p:nvSpPr>
        <p:spPr>
          <a:xfrm>
            <a:off x="990600" y="381000"/>
            <a:ext cx="6705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800" b="1" dirty="0">
                <a:solidFill>
                  <a:schemeClr val="bg1"/>
                </a:solidFill>
              </a:rPr>
              <a:t>UU No. 14 Tahun 2005 Pasal (60)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8A89A16-C435-4C1A-B6E6-1C365B6E26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02B7A7-8E7E-4707-AC88-41C578EB409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2FE719C-010D-4BEE-AD27-18ABB867E930}"/>
              </a:ext>
            </a:extLst>
          </p:cNvPr>
          <p:cNvSpPr/>
          <p:nvPr/>
        </p:nvSpPr>
        <p:spPr>
          <a:xfrm>
            <a:off x="571500" y="1263316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8CA35F"/>
              </a:buClr>
              <a:buSzPct val="85000"/>
            </a:pPr>
            <a:r>
              <a:rPr lang="en-US" sz="3600" b="1" kern="0" dirty="0">
                <a:solidFill>
                  <a:srgbClr val="1D4940"/>
                </a:solidFill>
                <a:latin typeface="Arial"/>
              </a:rPr>
              <a:t>TUGAS DAN KEWAJIBAN DOSEN</a:t>
            </a:r>
            <a:endParaRPr lang="en-ID" sz="3600" b="1" kern="0" dirty="0">
              <a:solidFill>
                <a:srgbClr val="1D494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6497098"/>
      </p:ext>
    </p:extLst>
  </p:cSld>
  <p:clrMapOvr>
    <a:masterClrMapping/>
  </p:clrMapOvr>
  <p:transition>
    <p:pull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225689"/>
            <a:ext cx="84582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arenBoth"/>
            </a:pPr>
            <a:r>
              <a:rPr lang="id-ID" sz="2200" dirty="0"/>
              <a:t>Dosen sebagai </a:t>
            </a:r>
            <a:r>
              <a:rPr lang="id-ID" sz="2200" dirty="0">
                <a:solidFill>
                  <a:srgbClr val="0070C0"/>
                </a:solidFill>
              </a:rPr>
              <a:t>anggota Sivitas Akademika </a:t>
            </a:r>
            <a:r>
              <a:rPr lang="id-ID" sz="2200" dirty="0"/>
              <a:t>memiliki </a:t>
            </a:r>
            <a:r>
              <a:rPr lang="id-ID" sz="2200" dirty="0">
                <a:solidFill>
                  <a:srgbClr val="FF0000"/>
                </a:solidFill>
              </a:rPr>
              <a:t>tugas</a:t>
            </a:r>
            <a:r>
              <a:rPr lang="id-ID" sz="2200" dirty="0"/>
              <a:t> </a:t>
            </a:r>
            <a:r>
              <a:rPr lang="id-ID" sz="2200" dirty="0">
                <a:solidFill>
                  <a:srgbClr val="0070C0"/>
                </a:solidFill>
              </a:rPr>
              <a:t>mentransformasikan </a:t>
            </a:r>
            <a:r>
              <a:rPr lang="id-ID" sz="2200" dirty="0"/>
              <a:t>Ilmu Pengetahuan dan/atau Teknologi yang dikuasainya kepada Mahasiswa dengan mewujudkan suasana belajar dan pembelajaran sehingga </a:t>
            </a:r>
            <a:r>
              <a:rPr lang="id-ID" sz="2200" dirty="0">
                <a:solidFill>
                  <a:srgbClr val="0070C0"/>
                </a:solidFill>
              </a:rPr>
              <a:t>Mahasiswa aktif mengembangkan potensinya.</a:t>
            </a:r>
          </a:p>
          <a:p>
            <a:pPr marL="457200" indent="-457200">
              <a:buAutoNum type="arabicParenBoth"/>
            </a:pPr>
            <a:endParaRPr lang="id-ID" sz="2200" dirty="0">
              <a:solidFill>
                <a:srgbClr val="FFC000"/>
              </a:solidFill>
            </a:endParaRPr>
          </a:p>
          <a:p>
            <a:pPr marL="457200" indent="-457200">
              <a:buAutoNum type="arabicParenBoth"/>
            </a:pPr>
            <a:r>
              <a:rPr lang="id-ID" sz="2200" dirty="0"/>
              <a:t>Dosen sebagai </a:t>
            </a:r>
            <a:r>
              <a:rPr lang="id-ID" sz="2200" dirty="0">
                <a:solidFill>
                  <a:srgbClr val="0070C0"/>
                </a:solidFill>
              </a:rPr>
              <a:t>ilmuwan </a:t>
            </a:r>
            <a:r>
              <a:rPr lang="id-ID" sz="2200" dirty="0"/>
              <a:t>memiliki</a:t>
            </a:r>
            <a:r>
              <a:rPr lang="id-ID" sz="2200" dirty="0">
                <a:solidFill>
                  <a:srgbClr val="FFC000"/>
                </a:solidFill>
              </a:rPr>
              <a:t> </a:t>
            </a:r>
            <a:r>
              <a:rPr lang="id-ID" sz="2200" dirty="0">
                <a:solidFill>
                  <a:srgbClr val="FF0000"/>
                </a:solidFill>
              </a:rPr>
              <a:t>tugas </a:t>
            </a:r>
            <a:r>
              <a:rPr lang="id-ID" sz="2200" dirty="0"/>
              <a:t>mengembangkan suatu cabang Ilmu Pengetahuan dan/atau Teknologi melalui </a:t>
            </a:r>
            <a:r>
              <a:rPr lang="id-ID" sz="2200" dirty="0">
                <a:solidFill>
                  <a:srgbClr val="0070C0"/>
                </a:solidFill>
              </a:rPr>
              <a:t>penalaran dan penelitian ilmiah serta menyebarluaskannya.</a:t>
            </a:r>
          </a:p>
          <a:p>
            <a:pPr marL="457200" indent="-457200">
              <a:buAutoNum type="arabicParenBoth"/>
            </a:pPr>
            <a:endParaRPr lang="id-ID" sz="2200" dirty="0">
              <a:solidFill>
                <a:srgbClr val="FFC000"/>
              </a:solidFill>
            </a:endParaRPr>
          </a:p>
          <a:p>
            <a:pPr marL="457200" indent="-457200">
              <a:buAutoNum type="arabicParenBoth"/>
            </a:pPr>
            <a:r>
              <a:rPr lang="id-ID" sz="2200" dirty="0"/>
              <a:t>Dosen secara </a:t>
            </a:r>
            <a:r>
              <a:rPr lang="id-ID" sz="2200" dirty="0">
                <a:solidFill>
                  <a:srgbClr val="0070C0"/>
                </a:solidFill>
              </a:rPr>
              <a:t>perseorangan atau berkelompok </a:t>
            </a:r>
            <a:r>
              <a:rPr lang="id-ID" sz="2200" dirty="0">
                <a:solidFill>
                  <a:srgbClr val="FF0000"/>
                </a:solidFill>
              </a:rPr>
              <a:t>wajib</a:t>
            </a:r>
            <a:r>
              <a:rPr lang="id-ID" sz="2200" dirty="0"/>
              <a:t> </a:t>
            </a:r>
            <a:r>
              <a:rPr lang="id-ID" sz="2200" dirty="0">
                <a:solidFill>
                  <a:srgbClr val="0070C0"/>
                </a:solidFill>
              </a:rPr>
              <a:t>menulis buku ajar atau buku teks</a:t>
            </a:r>
            <a:r>
              <a:rPr lang="id-ID" sz="2200" dirty="0"/>
              <a:t>, yang diterbitkan oleh Perguruan Tinggi </a:t>
            </a:r>
            <a:r>
              <a:rPr lang="id-ID" sz="2200" dirty="0">
                <a:solidFill>
                  <a:srgbClr val="0070C0"/>
                </a:solidFill>
              </a:rPr>
              <a:t>dan/atau publikasi ilmiah </a:t>
            </a:r>
            <a:r>
              <a:rPr lang="id-ID" sz="2200" dirty="0"/>
              <a:t>sebagai salah satu </a:t>
            </a:r>
            <a:r>
              <a:rPr lang="id-ID" sz="2200" u="sng" dirty="0"/>
              <a:t>sumber belajar dan untuk pengembangan budaya akademik serta pembudayaan kegiatan baca tulis bagi Sivitas Akademika</a:t>
            </a:r>
            <a:r>
              <a:rPr lang="id-ID" sz="2200" dirty="0"/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BCE9603-39AF-4B8D-B5B6-8C1202872199}"/>
              </a:ext>
            </a:extLst>
          </p:cNvPr>
          <p:cNvSpPr/>
          <p:nvPr/>
        </p:nvSpPr>
        <p:spPr>
          <a:xfrm>
            <a:off x="1295400" y="381000"/>
            <a:ext cx="62007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800" b="1" dirty="0">
                <a:solidFill>
                  <a:schemeClr val="bg1"/>
                </a:solidFill>
              </a:rPr>
              <a:t>UU No. 12 Tahun 2012 Pasal (12)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090406F-5F56-49E0-A5B0-1F4DEA4B85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02B7A7-8E7E-4707-AC88-41C578EB409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239585"/>
      </p:ext>
    </p:extLst>
  </p:cSld>
  <p:clrMapOvr>
    <a:masterClrMapping/>
  </p:clrMapOvr>
  <p:transition>
    <p:pull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2270" y="1986372"/>
            <a:ext cx="805946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725" indent="-638175">
              <a:buAutoNum type="arabicParenBoth"/>
            </a:pPr>
            <a:r>
              <a:rPr lang="id-ID" sz="2000" b="1" dirty="0">
                <a:solidFill>
                  <a:srgbClr val="0070C0"/>
                </a:solidFill>
              </a:rPr>
              <a:t>Beban kerja dosen </a:t>
            </a:r>
            <a:r>
              <a:rPr lang="id-ID" sz="2000" dirty="0"/>
              <a:t>mencakup </a:t>
            </a:r>
            <a:r>
              <a:rPr lang="id-ID" sz="2000" u="sng" dirty="0">
                <a:solidFill>
                  <a:srgbClr val="0070C0"/>
                </a:solidFill>
              </a:rPr>
              <a:t>kegiatan pokok</a:t>
            </a:r>
            <a:r>
              <a:rPr lang="id-ID" sz="2000" dirty="0">
                <a:solidFill>
                  <a:srgbClr val="0070C0"/>
                </a:solidFill>
              </a:rPr>
              <a:t> </a:t>
            </a:r>
            <a:r>
              <a:rPr lang="id-ID" sz="2000" dirty="0"/>
              <a:t>yaitu </a:t>
            </a:r>
            <a:r>
              <a:rPr lang="id-ID" sz="2000" u="sng" dirty="0"/>
              <a:t>merencanakan </a:t>
            </a:r>
            <a:r>
              <a:rPr lang="id-ID" sz="2000" u="sng" dirty="0">
                <a:solidFill>
                  <a:srgbClr val="0070C0"/>
                </a:solidFill>
              </a:rPr>
              <a:t>pembelajaran</a:t>
            </a:r>
            <a:r>
              <a:rPr lang="id-ID" sz="2000" u="sng" dirty="0"/>
              <a:t>, melaksanakan proses pembelajaran, melakukan evaluasi pembelajaran, membimbing dan melatih, </a:t>
            </a:r>
            <a:r>
              <a:rPr lang="id-ID" sz="2000" u="sng" dirty="0">
                <a:solidFill>
                  <a:srgbClr val="0070C0"/>
                </a:solidFill>
              </a:rPr>
              <a:t>melakukan penelitian</a:t>
            </a:r>
            <a:r>
              <a:rPr lang="id-ID" sz="2000" u="sng" dirty="0"/>
              <a:t>, melakukan tugas tambahan, serta melakukan </a:t>
            </a:r>
            <a:r>
              <a:rPr lang="id-ID" sz="2000" u="sng" dirty="0">
                <a:solidFill>
                  <a:srgbClr val="0070C0"/>
                </a:solidFill>
              </a:rPr>
              <a:t>pengabdian kepada masyarakat</a:t>
            </a:r>
            <a:r>
              <a:rPr lang="id-ID" sz="2000" dirty="0"/>
              <a:t>.</a:t>
            </a:r>
          </a:p>
          <a:p>
            <a:pPr marL="720725" indent="-638175">
              <a:buAutoNum type="arabicParenBoth"/>
            </a:pPr>
            <a:endParaRPr lang="id-ID" sz="2000" dirty="0"/>
          </a:p>
          <a:p>
            <a:pPr marL="720725" indent="-638175">
              <a:buAutoNum type="arabicParenBoth" startAt="2"/>
            </a:pPr>
            <a:r>
              <a:rPr lang="id-ID" sz="2000" dirty="0"/>
              <a:t>Beban kerja sebagaimana dimaksud pada ayat (1) </a:t>
            </a:r>
            <a:r>
              <a:rPr lang="id-ID" sz="2000" dirty="0">
                <a:solidFill>
                  <a:srgbClr val="0070C0"/>
                </a:solidFill>
              </a:rPr>
              <a:t>sekurang-kurangnya</a:t>
            </a:r>
            <a:r>
              <a:rPr lang="id-ID" sz="2000" dirty="0">
                <a:solidFill>
                  <a:srgbClr val="00B0F0"/>
                </a:solidFill>
              </a:rPr>
              <a:t> </a:t>
            </a:r>
            <a:r>
              <a:rPr lang="id-ID" sz="2000" dirty="0"/>
              <a:t>sepadan dengan </a:t>
            </a:r>
            <a:r>
              <a:rPr lang="id-ID" sz="2000" dirty="0">
                <a:solidFill>
                  <a:srgbClr val="0070C0"/>
                </a:solidFill>
              </a:rPr>
              <a:t>12</a:t>
            </a:r>
            <a:r>
              <a:rPr lang="id-ID" sz="2000" dirty="0"/>
              <a:t> (dua belas) satuan kredit semester dan </a:t>
            </a:r>
            <a:r>
              <a:rPr lang="id-ID" sz="2000" dirty="0">
                <a:solidFill>
                  <a:srgbClr val="0070C0"/>
                </a:solidFill>
              </a:rPr>
              <a:t>sebanyak-banyaknya 16 </a:t>
            </a:r>
            <a:r>
              <a:rPr lang="id-ID" sz="2000" dirty="0"/>
              <a:t>(enam belas) satuan kredit semester.</a:t>
            </a:r>
          </a:p>
          <a:p>
            <a:pPr marL="720725" indent="-638175">
              <a:buAutoNum type="arabicParenBoth" startAt="2"/>
            </a:pPr>
            <a:endParaRPr lang="id-ID" sz="2000" dirty="0"/>
          </a:p>
          <a:p>
            <a:pPr marL="720725" indent="-638175">
              <a:buAutoNum type="arabicParenBoth" startAt="2"/>
            </a:pPr>
            <a:r>
              <a:rPr lang="id-ID" sz="2000" dirty="0">
                <a:solidFill>
                  <a:srgbClr val="0070C0"/>
                </a:solidFill>
              </a:rPr>
              <a:t>Ketentuan lebih lanjut </a:t>
            </a:r>
            <a:r>
              <a:rPr lang="id-ID" sz="2000" dirty="0"/>
              <a:t>mengenai </a:t>
            </a:r>
            <a:r>
              <a:rPr lang="id-ID" sz="2000" dirty="0">
                <a:solidFill>
                  <a:srgbClr val="0070C0"/>
                </a:solidFill>
              </a:rPr>
              <a:t>beban kerja dosen </a:t>
            </a:r>
            <a:r>
              <a:rPr lang="id-ID" sz="2000" dirty="0"/>
              <a:t>sebagaimana dimaksud pada ayat (1) dan ayat (2) diatur oleh </a:t>
            </a:r>
            <a:r>
              <a:rPr lang="id-ID" sz="2000" b="1" dirty="0">
                <a:solidFill>
                  <a:srgbClr val="FF0000"/>
                </a:solidFill>
              </a:rPr>
              <a:t>setiap satuan pendidikan tinggi </a:t>
            </a:r>
            <a:r>
              <a:rPr lang="id-ID" sz="2000" dirty="0"/>
              <a:t>sesuai dengan peraturan perundang-undangan.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E21B013-8C0B-4A86-B9EA-E64B3DA216C5}"/>
              </a:ext>
            </a:extLst>
          </p:cNvPr>
          <p:cNvSpPr/>
          <p:nvPr/>
        </p:nvSpPr>
        <p:spPr>
          <a:xfrm>
            <a:off x="1143000" y="381000"/>
            <a:ext cx="62007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92175" indent="-892175"/>
            <a:r>
              <a:rPr lang="es-ES" sz="2800" b="1" dirty="0">
                <a:solidFill>
                  <a:schemeClr val="bg1"/>
                </a:solidFill>
              </a:rPr>
              <a:t>UU No. 14 </a:t>
            </a:r>
            <a:r>
              <a:rPr lang="es-ES" sz="2800" b="1" dirty="0" err="1">
                <a:solidFill>
                  <a:schemeClr val="bg1"/>
                </a:solidFill>
              </a:rPr>
              <a:t>Tahun</a:t>
            </a:r>
            <a:r>
              <a:rPr lang="es-ES" sz="2800" b="1" dirty="0">
                <a:solidFill>
                  <a:schemeClr val="bg1"/>
                </a:solidFill>
              </a:rPr>
              <a:t> 2005 </a:t>
            </a:r>
            <a:r>
              <a:rPr lang="es-ES" sz="2800" b="1" dirty="0" err="1">
                <a:solidFill>
                  <a:schemeClr val="bg1"/>
                </a:solidFill>
              </a:rPr>
              <a:t>Pasal</a:t>
            </a:r>
            <a:r>
              <a:rPr lang="es-ES" sz="2800" b="1" dirty="0">
                <a:solidFill>
                  <a:schemeClr val="bg1"/>
                </a:solidFill>
              </a:rPr>
              <a:t> (</a:t>
            </a:r>
            <a:r>
              <a:rPr lang="id-ID" sz="2800" b="1" dirty="0">
                <a:solidFill>
                  <a:schemeClr val="bg1"/>
                </a:solidFill>
              </a:rPr>
              <a:t>72</a:t>
            </a:r>
            <a:r>
              <a:rPr lang="es-ES" sz="2800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EECC75-DBFC-4D18-B2A6-A235C22AB1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02B7A7-8E7E-4707-AC88-41C578EB409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FA979F5-69D4-46FA-AA33-081535AF9C10}"/>
              </a:ext>
            </a:extLst>
          </p:cNvPr>
          <p:cNvSpPr/>
          <p:nvPr/>
        </p:nvSpPr>
        <p:spPr>
          <a:xfrm>
            <a:off x="571500" y="1263316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8CA35F"/>
              </a:buClr>
              <a:buSzPct val="85000"/>
            </a:pPr>
            <a:r>
              <a:rPr lang="en-US" sz="3600" b="1" kern="0" dirty="0">
                <a:solidFill>
                  <a:srgbClr val="1D4940"/>
                </a:solidFill>
                <a:latin typeface="Arial"/>
              </a:rPr>
              <a:t>BEBAN KERJA DOSEN</a:t>
            </a:r>
            <a:endParaRPr lang="en-ID" sz="3600" b="1" kern="0" dirty="0">
              <a:solidFill>
                <a:srgbClr val="1D494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5953032"/>
      </p:ext>
    </p:extLst>
  </p:cSld>
  <p:clrMapOvr>
    <a:masterClrMapping/>
  </p:clrMapOvr>
  <p:transition>
    <p:pull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941003"/>
            <a:ext cx="8839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/>
              <a:t>(1) Penghitungan </a:t>
            </a:r>
            <a:r>
              <a:rPr lang="id-ID" b="1" dirty="0">
                <a:solidFill>
                  <a:srgbClr val="0070C0"/>
                </a:solidFill>
              </a:rPr>
              <a:t>beban kerja dosen </a:t>
            </a:r>
            <a:r>
              <a:rPr lang="id-ID" dirty="0"/>
              <a:t>didasarkan antara lain pada:</a:t>
            </a:r>
          </a:p>
          <a:p>
            <a:pPr marL="358775" algn="just"/>
            <a:r>
              <a:rPr lang="id-ID" dirty="0"/>
              <a:t>a. </a:t>
            </a:r>
            <a:r>
              <a:rPr lang="id-ID" dirty="0">
                <a:solidFill>
                  <a:srgbClr val="0070C0"/>
                </a:solidFill>
              </a:rPr>
              <a:t>kegiatan pokok </a:t>
            </a:r>
            <a:r>
              <a:rPr lang="id-ID" dirty="0"/>
              <a:t>dosen mencakup:</a:t>
            </a:r>
          </a:p>
          <a:p>
            <a:pPr marL="990600" indent="-271463"/>
            <a:r>
              <a:rPr lang="id-ID" dirty="0"/>
              <a:t>1. perencanaan, pelaksanaan, dan pengendalian proses pembelajaran;</a:t>
            </a:r>
          </a:p>
          <a:p>
            <a:pPr marL="719138" algn="just"/>
            <a:r>
              <a:rPr lang="id-ID" dirty="0"/>
              <a:t>2. pelaksanaan evaluasi hasil pembelajaran;</a:t>
            </a:r>
          </a:p>
          <a:p>
            <a:pPr marL="719138" algn="just"/>
            <a:r>
              <a:rPr lang="id-ID" dirty="0"/>
              <a:t>3. pembimbingan dan pelatihan;</a:t>
            </a:r>
          </a:p>
          <a:p>
            <a:pPr marL="719138" algn="just"/>
            <a:r>
              <a:rPr lang="id-ID" dirty="0"/>
              <a:t>4. penelitian; dan</a:t>
            </a:r>
          </a:p>
          <a:p>
            <a:pPr marL="719138" algn="just"/>
            <a:r>
              <a:rPr lang="id-ID" dirty="0"/>
              <a:t>5. pengabdian kepada masyarakat;</a:t>
            </a:r>
          </a:p>
          <a:p>
            <a:pPr marL="358775" algn="just"/>
            <a:r>
              <a:rPr lang="id-ID" dirty="0"/>
              <a:t>b. kegiatan dalam bentuk pelaksanaan tugas tambahan; dan</a:t>
            </a:r>
          </a:p>
          <a:p>
            <a:pPr marL="358775" algn="just"/>
            <a:r>
              <a:rPr lang="id-ID" dirty="0"/>
              <a:t>c. kegiatan penunjang.</a:t>
            </a:r>
          </a:p>
          <a:p>
            <a:pPr marL="446088" indent="-446088"/>
            <a:r>
              <a:rPr lang="id-ID" dirty="0"/>
              <a:t>(2) </a:t>
            </a:r>
            <a:r>
              <a:rPr lang="id-ID" dirty="0">
                <a:solidFill>
                  <a:srgbClr val="0070C0"/>
                </a:solidFill>
              </a:rPr>
              <a:t>Beban kerja </a:t>
            </a:r>
            <a:r>
              <a:rPr lang="id-ID" dirty="0"/>
              <a:t>pada</a:t>
            </a:r>
            <a:r>
              <a:rPr lang="id-ID" dirty="0">
                <a:solidFill>
                  <a:srgbClr val="FFC000"/>
                </a:solidFill>
              </a:rPr>
              <a:t> </a:t>
            </a:r>
            <a:r>
              <a:rPr lang="id-ID" dirty="0">
                <a:solidFill>
                  <a:srgbClr val="0070C0"/>
                </a:solidFill>
              </a:rPr>
              <a:t>kegiatan pokok dosen </a:t>
            </a:r>
            <a:r>
              <a:rPr lang="id-ID" dirty="0"/>
              <a:t>sebagaimana dinyatakan pada ayat (1) huruf a disesuaikan dengan besarnya </a:t>
            </a:r>
            <a:r>
              <a:rPr lang="id-ID" dirty="0">
                <a:solidFill>
                  <a:srgbClr val="0070C0"/>
                </a:solidFill>
              </a:rPr>
              <a:t>beban tugas tambahan</a:t>
            </a:r>
            <a:r>
              <a:rPr lang="id-ID" dirty="0"/>
              <a:t>, </a:t>
            </a:r>
            <a:r>
              <a:rPr lang="id-ID" u="sng" dirty="0"/>
              <a:t>bagi dosen yang mendapatkan tugas tambahan</a:t>
            </a:r>
            <a:r>
              <a:rPr lang="id-ID" dirty="0"/>
              <a:t>.</a:t>
            </a:r>
          </a:p>
          <a:p>
            <a:pPr marL="358775" indent="-358775"/>
            <a:r>
              <a:rPr lang="id-ID" dirty="0"/>
              <a:t>(3) </a:t>
            </a:r>
            <a:r>
              <a:rPr lang="id-ID" dirty="0">
                <a:solidFill>
                  <a:srgbClr val="0070C0"/>
                </a:solidFill>
              </a:rPr>
              <a:t>Beban kerja dosen </a:t>
            </a:r>
            <a:r>
              <a:rPr lang="id-ID" dirty="0"/>
              <a:t>sebagai </a:t>
            </a:r>
            <a:r>
              <a:rPr lang="id-ID" dirty="0">
                <a:solidFill>
                  <a:srgbClr val="0070C0"/>
                </a:solidFill>
              </a:rPr>
              <a:t>pembimbing utama </a:t>
            </a:r>
            <a:r>
              <a:rPr lang="id-ID" dirty="0"/>
              <a:t>dalam penelitian terstuktur dalam rangka penyusunan skripsi/ tugas akhir, tesis, disertasi, atau karya desain/seni/ bentuk lain yang setara </a:t>
            </a:r>
            <a:r>
              <a:rPr lang="id-ID" dirty="0">
                <a:solidFill>
                  <a:srgbClr val="0070C0"/>
                </a:solidFill>
              </a:rPr>
              <a:t>paling banyak 10 (sepuluh) mahasiswa</a:t>
            </a:r>
            <a:r>
              <a:rPr lang="id-ID" dirty="0">
                <a:solidFill>
                  <a:srgbClr val="00B0F0"/>
                </a:solidFill>
              </a:rPr>
              <a:t>.</a:t>
            </a:r>
          </a:p>
          <a:p>
            <a:pPr marL="355600" indent="-355600"/>
            <a:r>
              <a:rPr lang="id-ID" dirty="0"/>
              <a:t>(4) </a:t>
            </a:r>
            <a:r>
              <a:rPr lang="id-ID" dirty="0">
                <a:solidFill>
                  <a:srgbClr val="0070C0"/>
                </a:solidFill>
              </a:rPr>
              <a:t>Beban kerja dosen </a:t>
            </a:r>
            <a:r>
              <a:rPr lang="id-ID" dirty="0"/>
              <a:t>mengacu pada </a:t>
            </a:r>
            <a:r>
              <a:rPr lang="en-US" dirty="0" err="1" smtClean="0"/>
              <a:t>ekuivalen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mengajar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id-ID" dirty="0" smtClean="0">
                <a:solidFill>
                  <a:srgbClr val="0070C0"/>
                </a:solidFill>
              </a:rPr>
              <a:t>nisbah </a:t>
            </a:r>
            <a:r>
              <a:rPr lang="id-ID" dirty="0">
                <a:solidFill>
                  <a:srgbClr val="0070C0"/>
                </a:solidFill>
              </a:rPr>
              <a:t>dosen dan mahasiswa</a:t>
            </a:r>
            <a:r>
              <a:rPr lang="id-ID" dirty="0"/>
              <a:t>.</a:t>
            </a:r>
          </a:p>
          <a:p>
            <a:pPr marL="355600" indent="-355600"/>
            <a:r>
              <a:rPr lang="id-ID" dirty="0"/>
              <a:t>(5) </a:t>
            </a:r>
            <a:r>
              <a:rPr lang="en-US" dirty="0" err="1" smtClean="0"/>
              <a:t>Ekuivalen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mengajar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n</a:t>
            </a:r>
            <a:r>
              <a:rPr lang="id-ID" dirty="0" smtClean="0"/>
              <a:t>isbah </a:t>
            </a:r>
            <a:r>
              <a:rPr lang="id-ID" dirty="0"/>
              <a:t>dosen dan mahasiswa sebagaimana dimaksud pada ayat (</a:t>
            </a:r>
            <a:r>
              <a:rPr lang="id-ID" dirty="0" smtClean="0"/>
              <a:t>4)</a:t>
            </a:r>
            <a:r>
              <a:rPr lang="en-US" dirty="0" smtClean="0"/>
              <a:t> </a:t>
            </a:r>
            <a:r>
              <a:rPr lang="id-ID" dirty="0" smtClean="0"/>
              <a:t>diatur </a:t>
            </a:r>
            <a:r>
              <a:rPr lang="id-ID" dirty="0"/>
              <a:t>dalam Peraturan Menteri.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B256C41-1C67-4DD2-B347-CA131B6A23EF}"/>
              </a:ext>
            </a:extLst>
          </p:cNvPr>
          <p:cNvSpPr/>
          <p:nvPr/>
        </p:nvSpPr>
        <p:spPr>
          <a:xfrm>
            <a:off x="152400" y="381000"/>
            <a:ext cx="845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400" b="1" dirty="0">
                <a:solidFill>
                  <a:schemeClr val="bg1"/>
                </a:solidFill>
              </a:rPr>
              <a:t>Permenristekdikti No. </a:t>
            </a:r>
            <a:r>
              <a:rPr lang="en-US" sz="2400" b="1" dirty="0" smtClean="0">
                <a:solidFill>
                  <a:schemeClr val="bg1"/>
                </a:solidFill>
              </a:rPr>
              <a:t>50</a:t>
            </a:r>
            <a:r>
              <a:rPr lang="id-ID" sz="2400" b="1" dirty="0" smtClean="0">
                <a:solidFill>
                  <a:schemeClr val="bg1"/>
                </a:solidFill>
              </a:rPr>
              <a:t> </a:t>
            </a:r>
            <a:r>
              <a:rPr lang="id-ID" sz="2400" b="1" dirty="0">
                <a:solidFill>
                  <a:schemeClr val="bg1"/>
                </a:solidFill>
              </a:rPr>
              <a:t>tahun </a:t>
            </a:r>
            <a:r>
              <a:rPr lang="id-ID" sz="2400" b="1" dirty="0" smtClean="0">
                <a:solidFill>
                  <a:schemeClr val="bg1"/>
                </a:solidFill>
              </a:rPr>
              <a:t>201</a:t>
            </a:r>
            <a:r>
              <a:rPr lang="en-US" sz="2400" b="1" dirty="0" smtClean="0">
                <a:solidFill>
                  <a:schemeClr val="bg1"/>
                </a:solidFill>
              </a:rPr>
              <a:t>8</a:t>
            </a:r>
            <a:r>
              <a:rPr lang="id-ID" sz="2400" b="1" dirty="0" smtClean="0">
                <a:solidFill>
                  <a:schemeClr val="bg1"/>
                </a:solidFill>
              </a:rPr>
              <a:t>, </a:t>
            </a:r>
            <a:r>
              <a:rPr lang="id-ID" sz="2400" b="1" dirty="0">
                <a:solidFill>
                  <a:schemeClr val="bg1"/>
                </a:solidFill>
              </a:rPr>
              <a:t>Pasal </a:t>
            </a:r>
            <a:r>
              <a:rPr lang="en-US" sz="2400" b="1" dirty="0" smtClean="0">
                <a:solidFill>
                  <a:schemeClr val="bg1"/>
                </a:solidFill>
              </a:rPr>
              <a:t>1</a:t>
            </a:r>
            <a:endParaRPr lang="id-ID" sz="2400" b="1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FA852A-BE0B-4079-A011-3FFDE2C270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02B7A7-8E7E-4707-AC88-41C578EB409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05651"/>
      </p:ext>
    </p:extLst>
  </p:cSld>
  <p:clrMapOvr>
    <a:masterClrMapping/>
  </p:clrMapOvr>
  <p:transition>
    <p:pull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765EB8-AE63-41C0-BA2B-1EE073754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75" y="152400"/>
            <a:ext cx="7743825" cy="952500"/>
          </a:xfrm>
        </p:spPr>
        <p:txBody>
          <a:bodyPr/>
          <a:lstStyle/>
          <a:p>
            <a:r>
              <a:rPr lang="id-ID" sz="2400" dirty="0">
                <a:solidFill>
                  <a:schemeClr val="bg1"/>
                </a:solidFill>
                <a:latin typeface="Calibri" panose="020F0502020204030204" pitchFamily="34" charset="0"/>
              </a:rPr>
              <a:t>Permenristekdik No. 100 Tahun 2016</a:t>
            </a:r>
            <a:r>
              <a:rPr lang="id-ID" sz="2400" dirty="0">
                <a:solidFill>
                  <a:srgbClr val="0081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>
                <a:solidFill>
                  <a:srgbClr val="0081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400" dirty="0">
                <a:solidFill>
                  <a:srgbClr val="0081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d-ID" sz="2400" dirty="0">
                <a:solidFill>
                  <a:schemeClr val="bg1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Pasal 21 ayat (2) huruf h </a:t>
            </a:r>
            <a:endParaRPr lang="id-ID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453008-6AD8-4712-9AB9-34FBE78DF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334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>
                <a:solidFill>
                  <a:srgbClr val="0081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NISBAH DOSEN: MAHASISWA</a:t>
            </a:r>
            <a:endParaRPr lang="id-ID" sz="2400" dirty="0">
              <a:solidFill>
                <a:srgbClr val="0081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id-ID" sz="2400" dirty="0">
              <a:solidFill>
                <a:srgbClr val="0081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i-FI" sz="1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i-FI" sz="1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i-FI" sz="18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: 45 untuk rumpun ”IPS”</a:t>
            </a:r>
          </a:p>
          <a:p>
            <a:endParaRPr lang="fi-FI" sz="1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i-FI" sz="1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i-FI" sz="1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i-FI" sz="1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i-FI" sz="1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i-FI" sz="18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: 30 untuk rumpun ”IPA</a:t>
            </a:r>
            <a:r>
              <a:rPr lang="fi-FI" sz="24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endParaRPr lang="id-ID" sz="24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D90188-67F1-4EC5-8E4B-7420E2BC0F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66523B-8398-4921-A222-54F8F438727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09F402-79B2-4D5B-BFC2-C03E225724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2109000"/>
            <a:ext cx="5377366" cy="471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050090"/>
      </p:ext>
    </p:extLst>
  </p:cSld>
  <p:clrMapOvr>
    <a:masterClrMapping/>
  </p:clrMapOvr>
  <p:transition>
    <p:pull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7E24B5-4F09-43DF-BFB0-F3DCF2E53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36991"/>
            <a:ext cx="8229600" cy="600075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b="1" dirty="0"/>
              <a:t>IMPLEMENTASI</a:t>
            </a:r>
            <a:endParaRPr lang="en-ID" sz="5400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54DA04B-3E39-43F4-A405-1EBDF14C74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66523B-8398-4921-A222-54F8F438727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C231D9F2-E832-4DB7-9737-2A9B842C88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447800"/>
            <a:ext cx="1672544" cy="155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1939295"/>
      </p:ext>
    </p:extLst>
  </p:cSld>
  <p:clrMapOvr>
    <a:masterClrMapping/>
  </p:clrMapOvr>
  <p:transition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>
                <a:latin typeface="Candara" pitchFamily="34" charset="0"/>
              </a:rPr>
              <a:t>POKOK-POKOK ASESMEN</a:t>
            </a:r>
            <a:r>
              <a:rPr lang="id-ID" sz="3200" dirty="0">
                <a:latin typeface="Candara" pitchFamily="34" charset="0"/>
              </a:rPr>
              <a:t> BKD</a:t>
            </a:r>
            <a:endParaRPr lang="en-US" sz="3200" dirty="0">
              <a:latin typeface="Candar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680257"/>
              </p:ext>
            </p:extLst>
          </p:nvPr>
        </p:nvGraphicFramePr>
        <p:xfrm>
          <a:off x="533399" y="1371600"/>
          <a:ext cx="8001001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1EBF391-4529-4A7F-A73A-D8BCD75205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66523B-8398-4921-A222-54F8F438727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86827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7E24B5-4F09-43DF-BFB0-F3DCF2E53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600075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/>
              <a:t>IMPLEMENTASI TUNJANGAN DOSEN </a:t>
            </a:r>
          </a:p>
          <a:p>
            <a:pPr marL="0" indent="0" algn="ctr">
              <a:buNone/>
            </a:pPr>
            <a:r>
              <a:rPr lang="en-US" sz="4400" b="1" dirty="0"/>
              <a:t>(PROFESIONAL DAN KEHORMATAN)</a:t>
            </a:r>
            <a:endParaRPr lang="en-ID" sz="4400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905FE41-1151-4028-99CA-BBD5D992AE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66523B-8398-4921-A222-54F8F438727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06786"/>
      </p:ext>
    </p:extLst>
  </p:cSld>
  <p:clrMapOvr>
    <a:masterClrMapping/>
  </p:clrMapOvr>
  <p:transition>
    <p:pull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23A0F55F-9B1F-4180-89F3-7E2624A925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6725" y="2438400"/>
            <a:ext cx="8600642" cy="22098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AAFE52-6F99-4C9E-A8AD-6160D8A259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66523B-8398-4921-A222-54F8F438727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0AEBE2F1-8F90-4A08-B25C-CBF04DC79134}"/>
              </a:ext>
            </a:extLst>
          </p:cNvPr>
          <p:cNvSpPr txBox="1">
            <a:spLocks noGrp="1"/>
          </p:cNvSpPr>
          <p:nvPr>
            <p:ph type="title"/>
          </p:nvPr>
        </p:nvSpPr>
        <p:spPr bwMode="white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EFEFE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EFEFE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EFEFE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EFEFE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EFEFE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EFEFE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EFEFE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EFEFE"/>
                </a:solidFill>
                <a:latin typeface="Arial" charset="0"/>
              </a:defRPr>
            </a:lvl9pPr>
          </a:lstStyle>
          <a:p>
            <a:r>
              <a:rPr lang="en-US" sz="2400" kern="0" dirty="0" err="1"/>
              <a:t>Permenristekdikti</a:t>
            </a:r>
            <a:r>
              <a:rPr lang="en-US" sz="2400" kern="0" dirty="0"/>
              <a:t> No. 20 </a:t>
            </a:r>
            <a:r>
              <a:rPr lang="en-US" sz="2400" kern="0" dirty="0" err="1"/>
              <a:t>tahun</a:t>
            </a:r>
            <a:r>
              <a:rPr lang="en-US" sz="2400" kern="0" dirty="0"/>
              <a:t> 2017 </a:t>
            </a:r>
            <a:r>
              <a:rPr lang="en-US" sz="2400" kern="0" dirty="0" err="1"/>
              <a:t>pasal</a:t>
            </a:r>
            <a:r>
              <a:rPr lang="en-US" sz="2400" kern="0" dirty="0"/>
              <a:t> (2)</a:t>
            </a:r>
            <a:endParaRPr lang="en-ID" sz="2400" kern="0" dirty="0"/>
          </a:p>
        </p:txBody>
      </p:sp>
    </p:spTree>
    <p:extLst>
      <p:ext uri="{BB962C8B-B14F-4D97-AF65-F5344CB8AC3E}">
        <p14:creationId xmlns:p14="http://schemas.microsoft.com/office/powerpoint/2010/main" val="2055297552"/>
      </p:ext>
    </p:extLst>
  </p:cSld>
  <p:clrMapOvr>
    <a:masterClrMapping/>
  </p:clrMapOvr>
  <p:transition>
    <p:pull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8B255B0-12B2-496D-B1CE-2206981F8E8F}"/>
              </a:ext>
            </a:extLst>
          </p:cNvPr>
          <p:cNvSpPr/>
          <p:nvPr/>
        </p:nvSpPr>
        <p:spPr>
          <a:xfrm>
            <a:off x="1143000" y="1524000"/>
            <a:ext cx="7086600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/>
            <a:r>
              <a:rPr lang="en-ID" sz="1700" dirty="0"/>
              <a:t>b. </a:t>
            </a:r>
            <a:r>
              <a:rPr lang="en-ID" sz="1700" dirty="0" err="1"/>
              <a:t>melaksanakan</a:t>
            </a:r>
            <a:r>
              <a:rPr lang="en-ID" sz="1700" dirty="0"/>
              <a:t> </a:t>
            </a:r>
            <a:r>
              <a:rPr lang="en-ID" sz="1700" dirty="0" err="1"/>
              <a:t>tridharma</a:t>
            </a:r>
            <a:r>
              <a:rPr lang="en-ID" sz="1700" dirty="0"/>
              <a:t> </a:t>
            </a:r>
            <a:r>
              <a:rPr lang="en-ID" sz="1700" dirty="0" err="1"/>
              <a:t>perguruan</a:t>
            </a:r>
            <a:r>
              <a:rPr lang="en-ID" sz="1700" dirty="0"/>
              <a:t> </a:t>
            </a:r>
            <a:r>
              <a:rPr lang="en-ID" sz="1700" dirty="0" err="1"/>
              <a:t>tinggi</a:t>
            </a:r>
            <a:r>
              <a:rPr lang="en-ID" sz="1700" dirty="0"/>
              <a:t> </a:t>
            </a:r>
            <a:r>
              <a:rPr lang="en-ID" sz="1700" dirty="0" err="1"/>
              <a:t>dengan</a:t>
            </a:r>
            <a:r>
              <a:rPr lang="en-ID" sz="1700" dirty="0"/>
              <a:t> </a:t>
            </a:r>
            <a:r>
              <a:rPr lang="en-ID" sz="1700" dirty="0" err="1"/>
              <a:t>beban</a:t>
            </a:r>
            <a:r>
              <a:rPr lang="en-ID" sz="1700" dirty="0"/>
              <a:t> </a:t>
            </a:r>
            <a:r>
              <a:rPr lang="en-ID" sz="1700" dirty="0" err="1"/>
              <a:t>kerja</a:t>
            </a:r>
            <a:r>
              <a:rPr lang="en-ID" sz="1700" dirty="0"/>
              <a:t> </a:t>
            </a:r>
            <a:r>
              <a:rPr lang="en-ID" sz="1700" dirty="0">
                <a:solidFill>
                  <a:srgbClr val="0070C0"/>
                </a:solidFill>
              </a:rPr>
              <a:t>paling </a:t>
            </a:r>
            <a:r>
              <a:rPr lang="en-ID" sz="1700" dirty="0" err="1">
                <a:solidFill>
                  <a:srgbClr val="0070C0"/>
                </a:solidFill>
              </a:rPr>
              <a:t>sedikit</a:t>
            </a:r>
            <a:r>
              <a:rPr lang="en-ID" sz="1700" dirty="0">
                <a:solidFill>
                  <a:srgbClr val="0070C0"/>
                </a:solidFill>
              </a:rPr>
              <a:t> </a:t>
            </a:r>
            <a:r>
              <a:rPr lang="en-ID" sz="1700" dirty="0" err="1">
                <a:solidFill>
                  <a:srgbClr val="0070C0"/>
                </a:solidFill>
              </a:rPr>
              <a:t>sepadan</a:t>
            </a:r>
            <a:r>
              <a:rPr lang="en-ID" sz="1700" dirty="0">
                <a:solidFill>
                  <a:srgbClr val="0070C0"/>
                </a:solidFill>
              </a:rPr>
              <a:t> </a:t>
            </a:r>
            <a:r>
              <a:rPr lang="en-ID" sz="1700" dirty="0" err="1">
                <a:solidFill>
                  <a:srgbClr val="0070C0"/>
                </a:solidFill>
              </a:rPr>
              <a:t>dengan</a:t>
            </a:r>
            <a:r>
              <a:rPr lang="en-ID" sz="1700" dirty="0">
                <a:solidFill>
                  <a:srgbClr val="0070C0"/>
                </a:solidFill>
              </a:rPr>
              <a:t> 12 (</a:t>
            </a:r>
            <a:r>
              <a:rPr lang="en-ID" sz="1700" dirty="0" err="1">
                <a:solidFill>
                  <a:srgbClr val="0070C0"/>
                </a:solidFill>
              </a:rPr>
              <a:t>dua</a:t>
            </a:r>
            <a:r>
              <a:rPr lang="en-ID" sz="1700" dirty="0">
                <a:solidFill>
                  <a:srgbClr val="0070C0"/>
                </a:solidFill>
              </a:rPr>
              <a:t> </a:t>
            </a:r>
            <a:r>
              <a:rPr lang="en-ID" sz="1700" dirty="0" err="1">
                <a:solidFill>
                  <a:srgbClr val="0070C0"/>
                </a:solidFill>
              </a:rPr>
              <a:t>belas</a:t>
            </a:r>
            <a:r>
              <a:rPr lang="en-ID" sz="1700" dirty="0">
                <a:solidFill>
                  <a:srgbClr val="0070C0"/>
                </a:solidFill>
              </a:rPr>
              <a:t>) SKS </a:t>
            </a:r>
            <a:r>
              <a:rPr lang="en-ID" sz="1700" dirty="0" err="1">
                <a:solidFill>
                  <a:srgbClr val="0070C0"/>
                </a:solidFill>
              </a:rPr>
              <a:t>dan</a:t>
            </a:r>
            <a:r>
              <a:rPr lang="en-ID" sz="1700" dirty="0">
                <a:solidFill>
                  <a:srgbClr val="0070C0"/>
                </a:solidFill>
              </a:rPr>
              <a:t> paling </a:t>
            </a:r>
            <a:r>
              <a:rPr lang="en-ID" sz="1700" dirty="0" err="1">
                <a:solidFill>
                  <a:srgbClr val="0070C0"/>
                </a:solidFill>
              </a:rPr>
              <a:t>banyak</a:t>
            </a:r>
            <a:r>
              <a:rPr lang="en-ID" sz="1700" dirty="0">
                <a:solidFill>
                  <a:srgbClr val="0070C0"/>
                </a:solidFill>
              </a:rPr>
              <a:t> 16 (</a:t>
            </a:r>
            <a:r>
              <a:rPr lang="en-ID" sz="1700" dirty="0" err="1">
                <a:solidFill>
                  <a:srgbClr val="0070C0"/>
                </a:solidFill>
              </a:rPr>
              <a:t>enam</a:t>
            </a:r>
            <a:r>
              <a:rPr lang="en-ID" sz="1700" dirty="0">
                <a:solidFill>
                  <a:srgbClr val="0070C0"/>
                </a:solidFill>
              </a:rPr>
              <a:t> </a:t>
            </a:r>
            <a:r>
              <a:rPr lang="en-ID" sz="1700" dirty="0" err="1">
                <a:solidFill>
                  <a:srgbClr val="0070C0"/>
                </a:solidFill>
              </a:rPr>
              <a:t>belas</a:t>
            </a:r>
            <a:r>
              <a:rPr lang="en-ID" sz="1700" dirty="0">
                <a:solidFill>
                  <a:srgbClr val="0070C0"/>
                </a:solidFill>
              </a:rPr>
              <a:t>) SKS </a:t>
            </a:r>
            <a:r>
              <a:rPr lang="en-ID" sz="1700" dirty="0" err="1"/>
              <a:t>pada</a:t>
            </a:r>
            <a:r>
              <a:rPr lang="en-ID" sz="1700" dirty="0"/>
              <a:t> </a:t>
            </a:r>
            <a:r>
              <a:rPr lang="en-ID" sz="1700" dirty="0" err="1"/>
              <a:t>setiap</a:t>
            </a:r>
            <a:r>
              <a:rPr lang="en-ID" sz="1700" dirty="0"/>
              <a:t> semester </a:t>
            </a:r>
            <a:r>
              <a:rPr lang="en-ID" sz="1700" dirty="0" err="1"/>
              <a:t>sesuai</a:t>
            </a:r>
            <a:r>
              <a:rPr lang="en-ID" sz="1700" dirty="0"/>
              <a:t> </a:t>
            </a:r>
            <a:r>
              <a:rPr lang="en-ID" sz="1700" dirty="0" err="1"/>
              <a:t>dengan</a:t>
            </a:r>
            <a:r>
              <a:rPr lang="en-ID" sz="1700" dirty="0"/>
              <a:t> </a:t>
            </a:r>
            <a:r>
              <a:rPr lang="en-ID" sz="1700" dirty="0" err="1"/>
              <a:t>kualifikasi</a:t>
            </a:r>
            <a:r>
              <a:rPr lang="en-ID" sz="1700" dirty="0"/>
              <a:t> </a:t>
            </a:r>
            <a:r>
              <a:rPr lang="en-ID" sz="1700" dirty="0" err="1"/>
              <a:t>akademiknya</a:t>
            </a:r>
            <a:r>
              <a:rPr lang="en-ID" sz="1700" dirty="0"/>
              <a:t> </a:t>
            </a:r>
            <a:r>
              <a:rPr lang="en-ID" sz="1700" dirty="0" err="1"/>
              <a:t>dengan</a:t>
            </a:r>
            <a:r>
              <a:rPr lang="en-ID" sz="1700" dirty="0"/>
              <a:t> </a:t>
            </a:r>
            <a:r>
              <a:rPr lang="en-ID" sz="1700" dirty="0" err="1"/>
              <a:t>ketentuan</a:t>
            </a:r>
            <a:r>
              <a:rPr lang="en-ID" sz="1700" dirty="0"/>
              <a:t>:</a:t>
            </a:r>
          </a:p>
          <a:p>
            <a:endParaRPr lang="en-ID" sz="1700" dirty="0"/>
          </a:p>
          <a:p>
            <a:pPr marL="268288" indent="-268288"/>
            <a:r>
              <a:rPr lang="en-ID" sz="1700" dirty="0"/>
              <a:t>1) </a:t>
            </a:r>
            <a:r>
              <a:rPr lang="en-ID" sz="1700" dirty="0" err="1"/>
              <a:t>beban</a:t>
            </a:r>
            <a:r>
              <a:rPr lang="en-ID" sz="1700" dirty="0"/>
              <a:t> </a:t>
            </a:r>
            <a:r>
              <a:rPr lang="en-ID" sz="1700" dirty="0" err="1"/>
              <a:t>kerja</a:t>
            </a:r>
            <a:r>
              <a:rPr lang="en-ID" sz="1700" dirty="0"/>
              <a:t> </a:t>
            </a:r>
            <a:r>
              <a:rPr lang="en-ID" sz="1700" b="1" u="sng" dirty="0" err="1">
                <a:solidFill>
                  <a:srgbClr val="0070C0"/>
                </a:solidFill>
              </a:rPr>
              <a:t>pendidikan</a:t>
            </a:r>
            <a:r>
              <a:rPr lang="en-ID" sz="1700" b="1" u="sng" dirty="0">
                <a:solidFill>
                  <a:srgbClr val="0070C0"/>
                </a:solidFill>
              </a:rPr>
              <a:t> </a:t>
            </a:r>
            <a:r>
              <a:rPr lang="en-ID" sz="1700" b="1" u="sng" dirty="0" err="1">
                <a:solidFill>
                  <a:srgbClr val="0070C0"/>
                </a:solidFill>
              </a:rPr>
              <a:t>dan</a:t>
            </a:r>
            <a:r>
              <a:rPr lang="en-ID" sz="1700" b="1" u="sng" dirty="0">
                <a:solidFill>
                  <a:srgbClr val="0070C0"/>
                </a:solidFill>
              </a:rPr>
              <a:t> </a:t>
            </a:r>
            <a:r>
              <a:rPr lang="en-ID" sz="1700" b="1" u="sng" dirty="0" err="1">
                <a:solidFill>
                  <a:srgbClr val="0070C0"/>
                </a:solidFill>
              </a:rPr>
              <a:t>penelitian</a:t>
            </a:r>
            <a:r>
              <a:rPr lang="en-ID" sz="1700" b="1" dirty="0">
                <a:solidFill>
                  <a:srgbClr val="00B0F0"/>
                </a:solidFill>
              </a:rPr>
              <a:t> </a:t>
            </a:r>
            <a:r>
              <a:rPr lang="en-ID" sz="1700" dirty="0">
                <a:solidFill>
                  <a:srgbClr val="0070C0"/>
                </a:solidFill>
              </a:rPr>
              <a:t>paling </a:t>
            </a:r>
            <a:r>
              <a:rPr lang="en-ID" sz="1700" dirty="0" err="1">
                <a:solidFill>
                  <a:srgbClr val="0070C0"/>
                </a:solidFill>
              </a:rPr>
              <a:t>sedikit</a:t>
            </a:r>
            <a:r>
              <a:rPr lang="en-ID" sz="1700" dirty="0">
                <a:solidFill>
                  <a:srgbClr val="0070C0"/>
                </a:solidFill>
              </a:rPr>
              <a:t> </a:t>
            </a:r>
            <a:r>
              <a:rPr lang="en-ID" sz="1700" dirty="0" err="1"/>
              <a:t>sepadan</a:t>
            </a:r>
            <a:r>
              <a:rPr lang="en-ID" sz="1700" dirty="0"/>
              <a:t> </a:t>
            </a:r>
            <a:r>
              <a:rPr lang="en-ID" sz="1700" dirty="0" err="1"/>
              <a:t>dengan</a:t>
            </a:r>
            <a:r>
              <a:rPr lang="en-ID" sz="1700" dirty="0"/>
              <a:t> </a:t>
            </a:r>
            <a:r>
              <a:rPr lang="en-ID" sz="1700" u="sng" dirty="0">
                <a:solidFill>
                  <a:srgbClr val="0070C0"/>
                </a:solidFill>
              </a:rPr>
              <a:t>9 (</a:t>
            </a:r>
            <a:r>
              <a:rPr lang="en-ID" sz="1700" u="sng" dirty="0" err="1">
                <a:solidFill>
                  <a:srgbClr val="0070C0"/>
                </a:solidFill>
              </a:rPr>
              <a:t>sembilan</a:t>
            </a:r>
            <a:r>
              <a:rPr lang="en-ID" sz="1700" u="sng" dirty="0">
                <a:solidFill>
                  <a:srgbClr val="0070C0"/>
                </a:solidFill>
              </a:rPr>
              <a:t>) SKS</a:t>
            </a:r>
            <a:r>
              <a:rPr lang="en-ID" sz="1700" u="sng" dirty="0">
                <a:solidFill>
                  <a:srgbClr val="00B0F0"/>
                </a:solidFill>
              </a:rPr>
              <a:t> </a:t>
            </a:r>
            <a:r>
              <a:rPr lang="en-ID" sz="1700" dirty="0"/>
              <a:t>yang </a:t>
            </a:r>
            <a:r>
              <a:rPr lang="en-ID" sz="1700" dirty="0" err="1"/>
              <a:t>dilaksanakan</a:t>
            </a:r>
            <a:r>
              <a:rPr lang="en-ID" sz="1700" dirty="0"/>
              <a:t> di </a:t>
            </a:r>
            <a:r>
              <a:rPr lang="en-ID" sz="1700" dirty="0" err="1">
                <a:solidFill>
                  <a:srgbClr val="0070C0"/>
                </a:solidFill>
              </a:rPr>
              <a:t>perguruan</a:t>
            </a:r>
            <a:r>
              <a:rPr lang="en-ID" sz="1700" dirty="0">
                <a:solidFill>
                  <a:srgbClr val="0070C0"/>
                </a:solidFill>
              </a:rPr>
              <a:t> </a:t>
            </a:r>
            <a:r>
              <a:rPr lang="en-ID" sz="1700" dirty="0" err="1">
                <a:solidFill>
                  <a:srgbClr val="0070C0"/>
                </a:solidFill>
              </a:rPr>
              <a:t>tinggi</a:t>
            </a:r>
            <a:r>
              <a:rPr lang="en-ID" sz="1700" dirty="0">
                <a:solidFill>
                  <a:srgbClr val="0070C0"/>
                </a:solidFill>
              </a:rPr>
              <a:t> yang </a:t>
            </a:r>
            <a:r>
              <a:rPr lang="en-ID" sz="1700" dirty="0" err="1">
                <a:solidFill>
                  <a:srgbClr val="0070C0"/>
                </a:solidFill>
              </a:rPr>
              <a:t>bersangkutan</a:t>
            </a:r>
            <a:r>
              <a:rPr lang="en-ID" sz="1700" dirty="0"/>
              <a:t>; </a:t>
            </a:r>
            <a:r>
              <a:rPr lang="en-ID" sz="1700" dirty="0" err="1"/>
              <a:t>dan</a:t>
            </a:r>
            <a:endParaRPr lang="en-ID" sz="1700" dirty="0"/>
          </a:p>
          <a:p>
            <a:endParaRPr lang="en-ID" sz="1700" dirty="0"/>
          </a:p>
          <a:p>
            <a:pPr marL="268288" indent="-268288"/>
            <a:r>
              <a:rPr lang="en-ID" sz="1700" dirty="0"/>
              <a:t>2) </a:t>
            </a:r>
            <a:r>
              <a:rPr lang="en-ID" sz="1700" dirty="0" err="1"/>
              <a:t>beban</a:t>
            </a:r>
            <a:r>
              <a:rPr lang="en-ID" sz="1700" dirty="0"/>
              <a:t> </a:t>
            </a:r>
            <a:r>
              <a:rPr lang="en-ID" sz="1700" dirty="0" err="1"/>
              <a:t>kerja</a:t>
            </a:r>
            <a:r>
              <a:rPr lang="en-ID" sz="1700" dirty="0"/>
              <a:t> </a:t>
            </a:r>
            <a:r>
              <a:rPr lang="en-ID" sz="1700" dirty="0" err="1"/>
              <a:t>pengabdian</a:t>
            </a:r>
            <a:r>
              <a:rPr lang="en-ID" sz="1700" dirty="0"/>
              <a:t> </a:t>
            </a:r>
            <a:r>
              <a:rPr lang="en-ID" sz="1700" dirty="0" err="1"/>
              <a:t>kepada</a:t>
            </a:r>
            <a:r>
              <a:rPr lang="en-ID" sz="1700" dirty="0"/>
              <a:t> </a:t>
            </a:r>
            <a:r>
              <a:rPr lang="en-ID" sz="1700" dirty="0" err="1"/>
              <a:t>masyarakat</a:t>
            </a:r>
            <a:r>
              <a:rPr lang="en-ID" sz="1700" dirty="0"/>
              <a:t> </a:t>
            </a:r>
            <a:r>
              <a:rPr lang="en-ID" sz="1700" dirty="0" err="1"/>
              <a:t>dapat</a:t>
            </a:r>
            <a:r>
              <a:rPr lang="en-ID" sz="1700" dirty="0"/>
              <a:t> </a:t>
            </a:r>
            <a:r>
              <a:rPr lang="en-ID" sz="1700" dirty="0" err="1"/>
              <a:t>dilaksanakan</a:t>
            </a:r>
            <a:r>
              <a:rPr lang="en-ID" sz="1700" dirty="0"/>
              <a:t> </a:t>
            </a:r>
            <a:r>
              <a:rPr lang="en-ID" sz="1700" dirty="0" err="1"/>
              <a:t>melalui</a:t>
            </a:r>
            <a:r>
              <a:rPr lang="en-ID" sz="1700" dirty="0"/>
              <a:t> </a:t>
            </a:r>
            <a:r>
              <a:rPr lang="en-ID" sz="1700" dirty="0" err="1">
                <a:solidFill>
                  <a:srgbClr val="0070C0"/>
                </a:solidFill>
              </a:rPr>
              <a:t>kegiatan</a:t>
            </a:r>
            <a:r>
              <a:rPr lang="en-ID" sz="1700" dirty="0"/>
              <a:t> </a:t>
            </a:r>
            <a:r>
              <a:rPr lang="en-ID" sz="1700" dirty="0" err="1"/>
              <a:t>pengabdian</a:t>
            </a:r>
            <a:r>
              <a:rPr lang="en-ID" sz="1700" dirty="0"/>
              <a:t> </a:t>
            </a:r>
            <a:r>
              <a:rPr lang="en-ID" sz="1700" dirty="0" err="1"/>
              <a:t>kepada</a:t>
            </a:r>
            <a:r>
              <a:rPr lang="en-ID" sz="1700" dirty="0"/>
              <a:t> </a:t>
            </a:r>
            <a:r>
              <a:rPr lang="en-ID" sz="1700" dirty="0" err="1"/>
              <a:t>masyarakat</a:t>
            </a:r>
            <a:r>
              <a:rPr lang="en-ID" sz="1700" dirty="0"/>
              <a:t> yang </a:t>
            </a:r>
            <a:r>
              <a:rPr lang="en-ID" sz="1700" dirty="0" err="1"/>
              <a:t>diselenggarakan</a:t>
            </a:r>
            <a:r>
              <a:rPr lang="en-ID" sz="1700" dirty="0"/>
              <a:t> </a:t>
            </a:r>
            <a:r>
              <a:rPr lang="en-ID" sz="1700" dirty="0" err="1"/>
              <a:t>oleh</a:t>
            </a:r>
            <a:r>
              <a:rPr lang="en-ID" sz="1700" dirty="0"/>
              <a:t> </a:t>
            </a:r>
            <a:r>
              <a:rPr lang="en-ID" sz="1700" dirty="0" err="1"/>
              <a:t>perguruan</a:t>
            </a:r>
            <a:r>
              <a:rPr lang="en-ID" sz="1700" dirty="0"/>
              <a:t> </a:t>
            </a:r>
            <a:r>
              <a:rPr lang="en-ID" sz="1700" dirty="0" err="1"/>
              <a:t>tinggi</a:t>
            </a:r>
            <a:r>
              <a:rPr lang="en-ID" sz="1700" dirty="0"/>
              <a:t> yang </a:t>
            </a:r>
            <a:r>
              <a:rPr lang="en-ID" sz="1700" dirty="0" err="1"/>
              <a:t>bersangkutan</a:t>
            </a:r>
            <a:r>
              <a:rPr lang="en-ID" sz="1700" dirty="0"/>
              <a:t> </a:t>
            </a:r>
            <a:r>
              <a:rPr lang="en-ID" sz="1700" dirty="0" err="1"/>
              <a:t>atau</a:t>
            </a:r>
            <a:r>
              <a:rPr lang="en-ID" sz="1700" dirty="0"/>
              <a:t> </a:t>
            </a:r>
            <a:r>
              <a:rPr lang="en-ID" sz="1700" dirty="0" err="1"/>
              <a:t>melalui</a:t>
            </a:r>
            <a:r>
              <a:rPr lang="en-ID" sz="1700" dirty="0"/>
              <a:t> </a:t>
            </a:r>
            <a:r>
              <a:rPr lang="en-ID" sz="1700" dirty="0" err="1"/>
              <a:t>lembaga</a:t>
            </a:r>
            <a:r>
              <a:rPr lang="en-ID" sz="1700" dirty="0"/>
              <a:t> lain;</a:t>
            </a:r>
          </a:p>
          <a:p>
            <a:pPr marL="268288" indent="-268288"/>
            <a:endParaRPr lang="en-US" sz="1700" dirty="0"/>
          </a:p>
          <a:p>
            <a:pPr marL="268288" indent="-268288"/>
            <a:r>
              <a:rPr lang="en-ID" sz="1700" dirty="0"/>
              <a:t>(3) </a:t>
            </a:r>
            <a:r>
              <a:rPr lang="en-ID" sz="1700" dirty="0" err="1"/>
              <a:t>Dosen</a:t>
            </a:r>
            <a:r>
              <a:rPr lang="en-ID" sz="1700" dirty="0"/>
              <a:t> </a:t>
            </a:r>
            <a:r>
              <a:rPr lang="en-ID" sz="1700" dirty="0" err="1"/>
              <a:t>tetap</a:t>
            </a:r>
            <a:r>
              <a:rPr lang="en-ID" sz="1700" dirty="0"/>
              <a:t> yang </a:t>
            </a:r>
            <a:r>
              <a:rPr lang="en-ID" sz="1700" dirty="0" err="1"/>
              <a:t>mendapat</a:t>
            </a:r>
            <a:r>
              <a:rPr lang="en-ID" sz="1700" dirty="0"/>
              <a:t> </a:t>
            </a:r>
            <a:r>
              <a:rPr lang="en-ID" sz="1700" dirty="0" err="1"/>
              <a:t>penugasan</a:t>
            </a:r>
            <a:r>
              <a:rPr lang="en-ID" sz="1700" dirty="0"/>
              <a:t> </a:t>
            </a:r>
            <a:r>
              <a:rPr lang="en-ID" sz="1700" dirty="0" err="1"/>
              <a:t>sebagai</a:t>
            </a:r>
            <a:r>
              <a:rPr lang="en-ID" sz="1700" dirty="0"/>
              <a:t> </a:t>
            </a:r>
            <a:r>
              <a:rPr lang="en-ID" sz="1700" dirty="0" err="1">
                <a:solidFill>
                  <a:srgbClr val="0070C0"/>
                </a:solidFill>
              </a:rPr>
              <a:t>pimpinan</a:t>
            </a:r>
            <a:r>
              <a:rPr lang="en-ID" sz="1700" dirty="0">
                <a:solidFill>
                  <a:srgbClr val="0070C0"/>
                </a:solidFill>
              </a:rPr>
              <a:t> </a:t>
            </a:r>
            <a:r>
              <a:rPr lang="en-ID" sz="1700" dirty="0" err="1">
                <a:solidFill>
                  <a:srgbClr val="0070C0"/>
                </a:solidFill>
              </a:rPr>
              <a:t>perguruan</a:t>
            </a:r>
            <a:r>
              <a:rPr lang="en-ID" sz="1700" dirty="0">
                <a:solidFill>
                  <a:srgbClr val="0070C0"/>
                </a:solidFill>
              </a:rPr>
              <a:t> </a:t>
            </a:r>
            <a:r>
              <a:rPr lang="en-ID" sz="1700" dirty="0" err="1">
                <a:solidFill>
                  <a:srgbClr val="0070C0"/>
                </a:solidFill>
              </a:rPr>
              <a:t>tinggi</a:t>
            </a:r>
            <a:r>
              <a:rPr lang="en-ID" sz="1700" dirty="0">
                <a:solidFill>
                  <a:srgbClr val="0070C0"/>
                </a:solidFill>
              </a:rPr>
              <a:t> yang </a:t>
            </a:r>
            <a:r>
              <a:rPr lang="en-ID" sz="1700" dirty="0" err="1">
                <a:solidFill>
                  <a:srgbClr val="0070C0"/>
                </a:solidFill>
              </a:rPr>
              <a:t>bersangkutan</a:t>
            </a:r>
            <a:r>
              <a:rPr lang="en-ID" sz="1700" dirty="0">
                <a:solidFill>
                  <a:srgbClr val="0070C0"/>
                </a:solidFill>
              </a:rPr>
              <a:t> </a:t>
            </a:r>
            <a:r>
              <a:rPr lang="en-ID" sz="1700" dirty="0" err="1">
                <a:solidFill>
                  <a:srgbClr val="0070C0"/>
                </a:solidFill>
              </a:rPr>
              <a:t>sampai</a:t>
            </a:r>
            <a:r>
              <a:rPr lang="en-ID" sz="1700" dirty="0">
                <a:solidFill>
                  <a:srgbClr val="0070C0"/>
                </a:solidFill>
              </a:rPr>
              <a:t> </a:t>
            </a:r>
            <a:r>
              <a:rPr lang="en-ID" sz="1700" dirty="0" err="1">
                <a:solidFill>
                  <a:srgbClr val="0070C0"/>
                </a:solidFill>
              </a:rPr>
              <a:t>dengan</a:t>
            </a:r>
            <a:r>
              <a:rPr lang="en-ID" sz="1700" dirty="0">
                <a:solidFill>
                  <a:srgbClr val="0070C0"/>
                </a:solidFill>
              </a:rPr>
              <a:t> </a:t>
            </a:r>
            <a:r>
              <a:rPr lang="en-ID" sz="1700" dirty="0" err="1">
                <a:solidFill>
                  <a:srgbClr val="0070C0"/>
                </a:solidFill>
              </a:rPr>
              <a:t>tingkat</a:t>
            </a:r>
            <a:r>
              <a:rPr lang="en-ID" sz="1700" dirty="0">
                <a:solidFill>
                  <a:srgbClr val="0070C0"/>
                </a:solidFill>
              </a:rPr>
              <a:t> </a:t>
            </a:r>
            <a:r>
              <a:rPr lang="en-ID" sz="1700" dirty="0" err="1">
                <a:solidFill>
                  <a:srgbClr val="0070C0"/>
                </a:solidFill>
              </a:rPr>
              <a:t>jurusan</a:t>
            </a:r>
            <a:r>
              <a:rPr lang="en-ID" sz="1700" dirty="0">
                <a:solidFill>
                  <a:srgbClr val="0070C0"/>
                </a:solidFill>
              </a:rPr>
              <a:t> </a:t>
            </a:r>
            <a:r>
              <a:rPr lang="en-ID" sz="1700" dirty="0" err="1"/>
              <a:t>tetap</a:t>
            </a:r>
            <a:r>
              <a:rPr lang="en-ID" sz="1700" dirty="0"/>
              <a:t> </a:t>
            </a:r>
            <a:r>
              <a:rPr lang="en-ID" sz="1700" dirty="0" err="1"/>
              <a:t>memperoleh</a:t>
            </a:r>
            <a:r>
              <a:rPr lang="en-ID" sz="1700" dirty="0"/>
              <a:t> </a:t>
            </a:r>
            <a:r>
              <a:rPr lang="en-ID" sz="1700" dirty="0" err="1"/>
              <a:t>tunjangan</a:t>
            </a:r>
            <a:r>
              <a:rPr lang="en-ID" sz="1700" dirty="0"/>
              <a:t> </a:t>
            </a:r>
            <a:r>
              <a:rPr lang="en-ID" sz="1700" dirty="0" err="1"/>
              <a:t>profesi</a:t>
            </a:r>
            <a:r>
              <a:rPr lang="en-ID" sz="1700" dirty="0"/>
              <a:t> </a:t>
            </a:r>
            <a:r>
              <a:rPr lang="en-ID" sz="1700" dirty="0" err="1"/>
              <a:t>sepanjang</a:t>
            </a:r>
            <a:r>
              <a:rPr lang="en-ID" sz="1700" dirty="0"/>
              <a:t> yang </a:t>
            </a:r>
            <a:r>
              <a:rPr lang="en-ID" sz="1700" dirty="0" err="1"/>
              <a:t>bersangkutan</a:t>
            </a:r>
            <a:r>
              <a:rPr lang="en-ID" sz="1700" dirty="0"/>
              <a:t> </a:t>
            </a:r>
            <a:r>
              <a:rPr lang="en-ID" sz="1700" dirty="0" err="1"/>
              <a:t>melaksanakan</a:t>
            </a:r>
            <a:r>
              <a:rPr lang="en-ID" sz="1700" dirty="0"/>
              <a:t> </a:t>
            </a:r>
            <a:r>
              <a:rPr lang="en-ID" sz="1700" b="1" dirty="0" err="1">
                <a:solidFill>
                  <a:srgbClr val="0070C0"/>
                </a:solidFill>
              </a:rPr>
              <a:t>darma</a:t>
            </a:r>
            <a:r>
              <a:rPr lang="en-ID" sz="1700" b="1" dirty="0">
                <a:solidFill>
                  <a:srgbClr val="0070C0"/>
                </a:solidFill>
              </a:rPr>
              <a:t> </a:t>
            </a:r>
            <a:r>
              <a:rPr lang="en-ID" sz="1700" b="1" dirty="0" err="1">
                <a:solidFill>
                  <a:srgbClr val="0070C0"/>
                </a:solidFill>
              </a:rPr>
              <a:t>pendidikan</a:t>
            </a:r>
            <a:r>
              <a:rPr lang="en-ID" sz="1700" b="1" dirty="0">
                <a:solidFill>
                  <a:srgbClr val="0070C0"/>
                </a:solidFill>
              </a:rPr>
              <a:t> </a:t>
            </a:r>
            <a:r>
              <a:rPr lang="en-ID" sz="1700" dirty="0"/>
              <a:t>paling </a:t>
            </a:r>
            <a:r>
              <a:rPr lang="en-ID" sz="1700" dirty="0" err="1"/>
              <a:t>sedikit</a:t>
            </a:r>
            <a:r>
              <a:rPr lang="en-ID" sz="1700" dirty="0"/>
              <a:t> </a:t>
            </a:r>
            <a:r>
              <a:rPr lang="en-ID" sz="1700" u="sng" dirty="0" err="1">
                <a:solidFill>
                  <a:srgbClr val="0070C0"/>
                </a:solidFill>
              </a:rPr>
              <a:t>sepadan</a:t>
            </a:r>
            <a:r>
              <a:rPr lang="en-ID" sz="1700" u="sng" dirty="0">
                <a:solidFill>
                  <a:srgbClr val="0070C0"/>
                </a:solidFill>
              </a:rPr>
              <a:t> </a:t>
            </a:r>
            <a:r>
              <a:rPr lang="en-ID" sz="1700" u="sng" dirty="0" err="1">
                <a:solidFill>
                  <a:srgbClr val="0070C0"/>
                </a:solidFill>
              </a:rPr>
              <a:t>dengan</a:t>
            </a:r>
            <a:r>
              <a:rPr lang="en-ID" sz="1700" u="sng" dirty="0">
                <a:solidFill>
                  <a:srgbClr val="0070C0"/>
                </a:solidFill>
              </a:rPr>
              <a:t> 3 </a:t>
            </a:r>
            <a:r>
              <a:rPr lang="en-ID" sz="1700" dirty="0">
                <a:solidFill>
                  <a:srgbClr val="0070C0"/>
                </a:solidFill>
              </a:rPr>
              <a:t>(</a:t>
            </a:r>
            <a:r>
              <a:rPr lang="en-ID" sz="1700" dirty="0" err="1">
                <a:solidFill>
                  <a:srgbClr val="0070C0"/>
                </a:solidFill>
              </a:rPr>
              <a:t>tiga</a:t>
            </a:r>
            <a:r>
              <a:rPr lang="en-ID" sz="1700" dirty="0">
                <a:solidFill>
                  <a:srgbClr val="0070C0"/>
                </a:solidFill>
              </a:rPr>
              <a:t>) SKS di </a:t>
            </a:r>
            <a:r>
              <a:rPr lang="en-ID" sz="1700" dirty="0" err="1">
                <a:solidFill>
                  <a:srgbClr val="0070C0"/>
                </a:solidFill>
              </a:rPr>
              <a:t>perguruan</a:t>
            </a:r>
            <a:r>
              <a:rPr lang="en-ID" sz="1700" dirty="0">
                <a:solidFill>
                  <a:srgbClr val="0070C0"/>
                </a:solidFill>
              </a:rPr>
              <a:t> </a:t>
            </a:r>
            <a:r>
              <a:rPr lang="en-ID" sz="1700" dirty="0" err="1">
                <a:solidFill>
                  <a:srgbClr val="0070C0"/>
                </a:solidFill>
              </a:rPr>
              <a:t>tinggi</a:t>
            </a:r>
            <a:r>
              <a:rPr lang="en-ID" sz="1700" dirty="0">
                <a:solidFill>
                  <a:srgbClr val="0070C0"/>
                </a:solidFill>
              </a:rPr>
              <a:t> yang </a:t>
            </a:r>
            <a:r>
              <a:rPr lang="en-ID" sz="1700" dirty="0" err="1">
                <a:solidFill>
                  <a:srgbClr val="0070C0"/>
                </a:solidFill>
              </a:rPr>
              <a:t>bersangkutan</a:t>
            </a:r>
            <a:r>
              <a:rPr lang="en-ID" sz="1700" dirty="0">
                <a:solidFill>
                  <a:srgbClr val="0070C0"/>
                </a:solidFill>
              </a:rPr>
              <a:t>.</a:t>
            </a:r>
          </a:p>
          <a:p>
            <a:pPr marL="268288" indent="-268288"/>
            <a:endParaRPr lang="en-ID" sz="1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0CF53BC-1F6B-439A-B7FF-7C26DDEFF2DF}"/>
              </a:ext>
            </a:extLst>
          </p:cNvPr>
          <p:cNvSpPr/>
          <p:nvPr/>
        </p:nvSpPr>
        <p:spPr>
          <a:xfrm>
            <a:off x="1143000" y="381000"/>
            <a:ext cx="51972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92175" indent="-892175"/>
            <a:r>
              <a:rPr lang="es-ES" sz="2800" b="1" dirty="0">
                <a:solidFill>
                  <a:schemeClr val="bg1"/>
                </a:solidFill>
              </a:rPr>
              <a:t>PP 37 </a:t>
            </a:r>
            <a:r>
              <a:rPr lang="es-ES" sz="2800" b="1" dirty="0" err="1">
                <a:solidFill>
                  <a:schemeClr val="bg1"/>
                </a:solidFill>
              </a:rPr>
              <a:t>Tahun</a:t>
            </a:r>
            <a:r>
              <a:rPr lang="es-ES" sz="2800" b="1" dirty="0">
                <a:solidFill>
                  <a:schemeClr val="bg1"/>
                </a:solidFill>
              </a:rPr>
              <a:t> 2009 </a:t>
            </a:r>
            <a:r>
              <a:rPr lang="es-ES" sz="2800" b="1" dirty="0" err="1">
                <a:solidFill>
                  <a:schemeClr val="bg1"/>
                </a:solidFill>
              </a:rPr>
              <a:t>Pasal</a:t>
            </a:r>
            <a:r>
              <a:rPr lang="es-ES" sz="2800" b="1" dirty="0">
                <a:solidFill>
                  <a:schemeClr val="bg1"/>
                </a:solidFill>
              </a:rPr>
              <a:t> (</a:t>
            </a:r>
            <a:r>
              <a:rPr lang="en-US" sz="2800" b="1" dirty="0">
                <a:solidFill>
                  <a:schemeClr val="bg1"/>
                </a:solidFill>
              </a:rPr>
              <a:t>8</a:t>
            </a:r>
            <a:r>
              <a:rPr lang="es-ES" sz="2800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2A1661A-A217-4506-AFB9-182A4EDA920B}"/>
              </a:ext>
            </a:extLst>
          </p:cNvPr>
          <p:cNvSpPr txBox="1"/>
          <p:nvPr/>
        </p:nvSpPr>
        <p:spPr>
          <a:xfrm>
            <a:off x="1143000" y="990600"/>
            <a:ext cx="5641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BKD</a:t>
            </a:r>
            <a:r>
              <a:rPr lang="en-US" i="1" dirty="0"/>
              <a:t> yang </a:t>
            </a:r>
            <a:r>
              <a:rPr lang="en-US" i="1" dirty="0" err="1"/>
              <a:t>dikaitkan</a:t>
            </a:r>
            <a:r>
              <a:rPr lang="en-US" i="1" dirty="0"/>
              <a:t> </a:t>
            </a:r>
            <a:r>
              <a:rPr lang="en-US" i="1" dirty="0" err="1"/>
              <a:t>dengan</a:t>
            </a:r>
            <a:r>
              <a:rPr lang="en-US" i="1" dirty="0"/>
              <a:t> </a:t>
            </a:r>
            <a:r>
              <a:rPr lang="en-US" b="1" i="1" dirty="0" err="1">
                <a:solidFill>
                  <a:srgbClr val="0070C0"/>
                </a:solidFill>
              </a:rPr>
              <a:t>tunjangan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b="1" i="1" dirty="0" err="1">
                <a:solidFill>
                  <a:srgbClr val="0070C0"/>
                </a:solidFill>
              </a:rPr>
              <a:t>profesi</a:t>
            </a:r>
            <a:endParaRPr lang="en-ID" b="1" i="1" dirty="0">
              <a:solidFill>
                <a:srgbClr val="0070C0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55AD5DD-6D8F-4842-AECB-8F1DB83339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02B7A7-8E7E-4707-AC88-41C578EB409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21041"/>
      </p:ext>
    </p:extLst>
  </p:cSld>
  <p:clrMapOvr>
    <a:masterClrMapping/>
  </p:clrMapOvr>
  <p:transition>
    <p:pull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E144165-AEB3-46C9-AA0A-287789DFD152}"/>
              </a:ext>
            </a:extLst>
          </p:cNvPr>
          <p:cNvSpPr txBox="1"/>
          <p:nvPr/>
        </p:nvSpPr>
        <p:spPr>
          <a:xfrm>
            <a:off x="1143000" y="1067544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BKD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i="1" dirty="0"/>
              <a:t>yang </a:t>
            </a:r>
            <a:r>
              <a:rPr lang="en-US" i="1" dirty="0" err="1"/>
              <a:t>dikaitkan</a:t>
            </a:r>
            <a:r>
              <a:rPr lang="en-US" i="1" dirty="0"/>
              <a:t> </a:t>
            </a:r>
            <a:r>
              <a:rPr lang="en-US" i="1" dirty="0" err="1"/>
              <a:t>dengan</a:t>
            </a:r>
            <a:r>
              <a:rPr lang="en-US" i="1" dirty="0"/>
              <a:t> </a:t>
            </a:r>
            <a:r>
              <a:rPr lang="en-US" b="1" i="1" dirty="0" err="1">
                <a:solidFill>
                  <a:srgbClr val="0070C0"/>
                </a:solidFill>
              </a:rPr>
              <a:t>tunjangan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b="1" i="1" dirty="0" err="1">
                <a:solidFill>
                  <a:srgbClr val="0070C0"/>
                </a:solidFill>
              </a:rPr>
              <a:t>kehormatan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b="1" i="1" dirty="0" err="1">
                <a:solidFill>
                  <a:srgbClr val="0070C0"/>
                </a:solidFill>
              </a:rPr>
              <a:t>Profesor</a:t>
            </a:r>
            <a:endParaRPr lang="en-ID" b="1" i="1" dirty="0">
              <a:solidFill>
                <a:srgbClr val="0070C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05F611A-983E-4A40-844A-CB3FADACAA25}"/>
              </a:ext>
            </a:extLst>
          </p:cNvPr>
          <p:cNvSpPr/>
          <p:nvPr/>
        </p:nvSpPr>
        <p:spPr>
          <a:xfrm>
            <a:off x="1143000" y="1600200"/>
            <a:ext cx="7086600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/>
            <a:r>
              <a:rPr lang="en-ID" sz="1700" dirty="0"/>
              <a:t>(4) </a:t>
            </a:r>
            <a:r>
              <a:rPr lang="en-ID" sz="1700" dirty="0" err="1">
                <a:solidFill>
                  <a:srgbClr val="0070C0"/>
                </a:solidFill>
              </a:rPr>
              <a:t>Tunjangan</a:t>
            </a:r>
            <a:r>
              <a:rPr lang="en-ID" sz="1700" dirty="0">
                <a:solidFill>
                  <a:srgbClr val="0070C0"/>
                </a:solidFill>
              </a:rPr>
              <a:t> </a:t>
            </a:r>
            <a:r>
              <a:rPr lang="en-ID" sz="1700" dirty="0" err="1">
                <a:solidFill>
                  <a:srgbClr val="0070C0"/>
                </a:solidFill>
              </a:rPr>
              <a:t>kehormatan</a:t>
            </a:r>
            <a:r>
              <a:rPr lang="en-ID" sz="1700" dirty="0">
                <a:solidFill>
                  <a:srgbClr val="0070C0"/>
                </a:solidFill>
              </a:rPr>
              <a:t> </a:t>
            </a:r>
            <a:r>
              <a:rPr lang="en-ID" sz="1700" dirty="0" err="1"/>
              <a:t>sebagaimana</a:t>
            </a:r>
            <a:r>
              <a:rPr lang="en-ID" sz="1700" dirty="0"/>
              <a:t> </a:t>
            </a:r>
            <a:r>
              <a:rPr lang="en-ID" sz="1700" dirty="0" err="1"/>
              <a:t>dimaksud</a:t>
            </a:r>
            <a:r>
              <a:rPr lang="en-ID" sz="1700" dirty="0"/>
              <a:t> </a:t>
            </a:r>
            <a:r>
              <a:rPr lang="en-ID" sz="1700" dirty="0" err="1"/>
              <a:t>pada</a:t>
            </a:r>
            <a:r>
              <a:rPr lang="en-ID" sz="1700" dirty="0"/>
              <a:t> </a:t>
            </a:r>
            <a:r>
              <a:rPr lang="en-ID" sz="1700" dirty="0" err="1"/>
              <a:t>ayat</a:t>
            </a:r>
            <a:r>
              <a:rPr lang="en-ID" sz="1700" dirty="0"/>
              <a:t> (1) </a:t>
            </a:r>
            <a:r>
              <a:rPr lang="en-ID" sz="1700" dirty="0" err="1"/>
              <a:t>diberikan</a:t>
            </a:r>
            <a:r>
              <a:rPr lang="en-ID" sz="1700" dirty="0"/>
              <a:t> </a:t>
            </a:r>
            <a:r>
              <a:rPr lang="en-ID" sz="1700" dirty="0" err="1"/>
              <a:t>kepada</a:t>
            </a:r>
            <a:r>
              <a:rPr lang="en-ID" sz="1700" dirty="0"/>
              <a:t> </a:t>
            </a:r>
            <a:r>
              <a:rPr lang="en-ID" sz="1700" dirty="0" err="1"/>
              <a:t>profesor</a:t>
            </a:r>
            <a:r>
              <a:rPr lang="en-ID" sz="1700" dirty="0"/>
              <a:t> yang </a:t>
            </a:r>
            <a:r>
              <a:rPr lang="en-ID" sz="1700" dirty="0" err="1"/>
              <a:t>memenuhi</a:t>
            </a:r>
            <a:r>
              <a:rPr lang="en-ID" sz="1700" dirty="0"/>
              <a:t> </a:t>
            </a:r>
            <a:r>
              <a:rPr lang="en-ID" sz="1700" dirty="0" err="1"/>
              <a:t>persyaratan</a:t>
            </a:r>
            <a:r>
              <a:rPr lang="en-ID" sz="1700" dirty="0"/>
              <a:t> </a:t>
            </a:r>
            <a:r>
              <a:rPr lang="en-ID" sz="1700" dirty="0" err="1"/>
              <a:t>sebagai</a:t>
            </a:r>
            <a:r>
              <a:rPr lang="en-ID" sz="1700" dirty="0"/>
              <a:t> </a:t>
            </a:r>
            <a:r>
              <a:rPr lang="en-ID" sz="1700" dirty="0" err="1"/>
              <a:t>berikut</a:t>
            </a:r>
            <a:r>
              <a:rPr lang="en-ID" sz="1700" dirty="0"/>
              <a:t>:</a:t>
            </a:r>
          </a:p>
          <a:p>
            <a:pPr marL="534988" indent="-266700"/>
            <a:r>
              <a:rPr lang="en-ID" sz="1700" dirty="0"/>
              <a:t>a. </a:t>
            </a:r>
            <a:r>
              <a:rPr lang="en-ID" sz="1700" dirty="0" err="1"/>
              <a:t>memiliki</a:t>
            </a:r>
            <a:r>
              <a:rPr lang="en-ID" sz="1700" dirty="0"/>
              <a:t> </a:t>
            </a:r>
            <a:r>
              <a:rPr lang="en-ID" sz="1700" dirty="0" err="1"/>
              <a:t>sertifikat</a:t>
            </a:r>
            <a:r>
              <a:rPr lang="en-ID" sz="1700" dirty="0"/>
              <a:t> </a:t>
            </a:r>
            <a:r>
              <a:rPr lang="en-ID" sz="1700" dirty="0" err="1"/>
              <a:t>pendidik</a:t>
            </a:r>
            <a:r>
              <a:rPr lang="en-ID" sz="1700" dirty="0"/>
              <a:t> yang </a:t>
            </a:r>
            <a:r>
              <a:rPr lang="en-ID" sz="1700" dirty="0" err="1"/>
              <a:t>telah</a:t>
            </a:r>
            <a:r>
              <a:rPr lang="en-ID" sz="1700" dirty="0"/>
              <a:t> </a:t>
            </a:r>
            <a:r>
              <a:rPr lang="en-ID" sz="1700" dirty="0" err="1"/>
              <a:t>diberi</a:t>
            </a:r>
            <a:r>
              <a:rPr lang="en-ID" sz="1700" dirty="0"/>
              <a:t> </a:t>
            </a:r>
            <a:r>
              <a:rPr lang="en-ID" sz="1700" dirty="0" err="1"/>
              <a:t>nomor</a:t>
            </a:r>
            <a:r>
              <a:rPr lang="en-ID" sz="1700" dirty="0"/>
              <a:t> </a:t>
            </a:r>
            <a:r>
              <a:rPr lang="en-ID" sz="1700" dirty="0" err="1"/>
              <a:t>registrasi</a:t>
            </a:r>
            <a:r>
              <a:rPr lang="en-ID" sz="1700" dirty="0"/>
              <a:t> </a:t>
            </a:r>
            <a:r>
              <a:rPr lang="en-ID" sz="1700" dirty="0" err="1"/>
              <a:t>dosen</a:t>
            </a:r>
            <a:r>
              <a:rPr lang="en-ID" sz="1700" dirty="0"/>
              <a:t> </a:t>
            </a:r>
            <a:r>
              <a:rPr lang="en-ID" sz="1700" dirty="0" err="1"/>
              <a:t>oleh</a:t>
            </a:r>
            <a:r>
              <a:rPr lang="en-ID" sz="1700" dirty="0"/>
              <a:t> </a:t>
            </a:r>
            <a:r>
              <a:rPr lang="en-ID" sz="1700" dirty="0" err="1"/>
              <a:t>Departemen</a:t>
            </a:r>
            <a:r>
              <a:rPr lang="en-ID" sz="1700" dirty="0"/>
              <a:t>;</a:t>
            </a:r>
          </a:p>
          <a:p>
            <a:pPr marL="534988" indent="-266700"/>
            <a:r>
              <a:rPr lang="en-ID" sz="1700" dirty="0"/>
              <a:t>b. </a:t>
            </a:r>
            <a:r>
              <a:rPr lang="en-ID" sz="1700" dirty="0" err="1"/>
              <a:t>melaksanakan</a:t>
            </a:r>
            <a:r>
              <a:rPr lang="en-ID" sz="1700" dirty="0"/>
              <a:t> </a:t>
            </a:r>
            <a:r>
              <a:rPr lang="en-ID" sz="1700" dirty="0" err="1"/>
              <a:t>tridharma</a:t>
            </a:r>
            <a:r>
              <a:rPr lang="en-ID" sz="1700" dirty="0"/>
              <a:t> </a:t>
            </a:r>
            <a:r>
              <a:rPr lang="en-ID" sz="1700" dirty="0" err="1"/>
              <a:t>perguruan</a:t>
            </a:r>
            <a:r>
              <a:rPr lang="en-ID" sz="1700" dirty="0"/>
              <a:t> </a:t>
            </a:r>
            <a:r>
              <a:rPr lang="en-ID" sz="1700" dirty="0" err="1"/>
              <a:t>tinggi</a:t>
            </a:r>
            <a:r>
              <a:rPr lang="en-ID" sz="1700" dirty="0"/>
              <a:t> </a:t>
            </a:r>
            <a:r>
              <a:rPr lang="en-ID" sz="1700" dirty="0" err="1"/>
              <a:t>dengan</a:t>
            </a:r>
            <a:r>
              <a:rPr lang="en-ID" sz="1700" dirty="0"/>
              <a:t> </a:t>
            </a:r>
            <a:r>
              <a:rPr lang="en-ID" sz="1700" dirty="0" err="1"/>
              <a:t>beban</a:t>
            </a:r>
            <a:r>
              <a:rPr lang="en-ID" sz="1700" dirty="0"/>
              <a:t> </a:t>
            </a:r>
            <a:r>
              <a:rPr lang="en-ID" sz="1700" dirty="0" err="1"/>
              <a:t>kerja</a:t>
            </a:r>
            <a:r>
              <a:rPr lang="en-ID" sz="1700" dirty="0"/>
              <a:t> </a:t>
            </a:r>
            <a:r>
              <a:rPr lang="en-ID" sz="1700" dirty="0">
                <a:solidFill>
                  <a:srgbClr val="0070C0"/>
                </a:solidFill>
              </a:rPr>
              <a:t>paling </a:t>
            </a:r>
            <a:r>
              <a:rPr lang="en-ID" sz="1700" dirty="0" err="1">
                <a:solidFill>
                  <a:srgbClr val="0070C0"/>
                </a:solidFill>
              </a:rPr>
              <a:t>sedikit</a:t>
            </a:r>
            <a:r>
              <a:rPr lang="en-ID" sz="1700" dirty="0">
                <a:solidFill>
                  <a:srgbClr val="0070C0"/>
                </a:solidFill>
              </a:rPr>
              <a:t> </a:t>
            </a:r>
            <a:r>
              <a:rPr lang="en-ID" sz="1700" dirty="0" err="1">
                <a:solidFill>
                  <a:srgbClr val="0070C0"/>
                </a:solidFill>
              </a:rPr>
              <a:t>sepadan</a:t>
            </a:r>
            <a:r>
              <a:rPr lang="en-ID" sz="1700" dirty="0">
                <a:solidFill>
                  <a:srgbClr val="0070C0"/>
                </a:solidFill>
              </a:rPr>
              <a:t> </a:t>
            </a:r>
            <a:r>
              <a:rPr lang="en-ID" sz="1700" dirty="0" err="1">
                <a:solidFill>
                  <a:srgbClr val="0070C0"/>
                </a:solidFill>
              </a:rPr>
              <a:t>dengan</a:t>
            </a:r>
            <a:r>
              <a:rPr lang="en-ID" sz="1700" dirty="0">
                <a:solidFill>
                  <a:srgbClr val="0070C0"/>
                </a:solidFill>
              </a:rPr>
              <a:t> 12 (</a:t>
            </a:r>
            <a:r>
              <a:rPr lang="en-ID" sz="1700" dirty="0" err="1">
                <a:solidFill>
                  <a:srgbClr val="0070C0"/>
                </a:solidFill>
              </a:rPr>
              <a:t>dua</a:t>
            </a:r>
            <a:r>
              <a:rPr lang="en-ID" sz="1700" dirty="0">
                <a:solidFill>
                  <a:srgbClr val="0070C0"/>
                </a:solidFill>
              </a:rPr>
              <a:t> </a:t>
            </a:r>
            <a:r>
              <a:rPr lang="en-ID" sz="1700" dirty="0" err="1">
                <a:solidFill>
                  <a:srgbClr val="0070C0"/>
                </a:solidFill>
              </a:rPr>
              <a:t>belas</a:t>
            </a:r>
            <a:r>
              <a:rPr lang="en-ID" sz="1700" dirty="0">
                <a:solidFill>
                  <a:srgbClr val="0070C0"/>
                </a:solidFill>
              </a:rPr>
              <a:t>) SKS </a:t>
            </a:r>
            <a:r>
              <a:rPr lang="en-ID" sz="1700" dirty="0" err="1">
                <a:solidFill>
                  <a:srgbClr val="0070C0"/>
                </a:solidFill>
              </a:rPr>
              <a:t>dan</a:t>
            </a:r>
            <a:r>
              <a:rPr lang="en-ID" sz="1700" dirty="0">
                <a:solidFill>
                  <a:srgbClr val="0070C0"/>
                </a:solidFill>
              </a:rPr>
              <a:t> paling </a:t>
            </a:r>
            <a:r>
              <a:rPr lang="en-ID" sz="1700" dirty="0" err="1">
                <a:solidFill>
                  <a:srgbClr val="0070C0"/>
                </a:solidFill>
              </a:rPr>
              <a:t>banyak</a:t>
            </a:r>
            <a:r>
              <a:rPr lang="en-ID" sz="1700" dirty="0">
                <a:solidFill>
                  <a:srgbClr val="0070C0"/>
                </a:solidFill>
              </a:rPr>
              <a:t> 16 (</a:t>
            </a:r>
            <a:r>
              <a:rPr lang="en-ID" sz="1700" dirty="0" err="1">
                <a:solidFill>
                  <a:srgbClr val="0070C0"/>
                </a:solidFill>
              </a:rPr>
              <a:t>enam</a:t>
            </a:r>
            <a:r>
              <a:rPr lang="en-ID" sz="1700" dirty="0">
                <a:solidFill>
                  <a:srgbClr val="0070C0"/>
                </a:solidFill>
              </a:rPr>
              <a:t> </a:t>
            </a:r>
            <a:r>
              <a:rPr lang="en-ID" sz="1700" dirty="0" err="1">
                <a:solidFill>
                  <a:srgbClr val="0070C0"/>
                </a:solidFill>
              </a:rPr>
              <a:t>belas</a:t>
            </a:r>
            <a:r>
              <a:rPr lang="en-ID" sz="1700" dirty="0">
                <a:solidFill>
                  <a:srgbClr val="0070C0"/>
                </a:solidFill>
              </a:rPr>
              <a:t>) SKS </a:t>
            </a:r>
            <a:r>
              <a:rPr lang="en-ID" sz="1700" dirty="0" err="1"/>
              <a:t>pada</a:t>
            </a:r>
            <a:r>
              <a:rPr lang="en-ID" sz="1700" dirty="0"/>
              <a:t> </a:t>
            </a:r>
            <a:r>
              <a:rPr lang="en-ID" sz="1700" dirty="0" err="1"/>
              <a:t>setiap</a:t>
            </a:r>
            <a:r>
              <a:rPr lang="en-ID" sz="1700" dirty="0"/>
              <a:t> semester </a:t>
            </a:r>
            <a:r>
              <a:rPr lang="en-ID" sz="1700" dirty="0" err="1"/>
              <a:t>sesuai</a:t>
            </a:r>
            <a:r>
              <a:rPr lang="en-ID" sz="1700" dirty="0"/>
              <a:t> </a:t>
            </a:r>
            <a:r>
              <a:rPr lang="en-ID" sz="1700" dirty="0" err="1"/>
              <a:t>dengan</a:t>
            </a:r>
            <a:r>
              <a:rPr lang="en-ID" sz="1700" dirty="0"/>
              <a:t> </a:t>
            </a:r>
            <a:r>
              <a:rPr lang="en-ID" sz="1700" dirty="0" err="1"/>
              <a:t>kualifikasi</a:t>
            </a:r>
            <a:r>
              <a:rPr lang="en-ID" sz="1700" dirty="0"/>
              <a:t> </a:t>
            </a:r>
            <a:r>
              <a:rPr lang="en-ID" sz="1700" dirty="0" err="1"/>
              <a:t>akademiknya</a:t>
            </a:r>
            <a:r>
              <a:rPr lang="en-ID" sz="1700" dirty="0"/>
              <a:t> </a:t>
            </a:r>
            <a:r>
              <a:rPr lang="en-ID" sz="1700" dirty="0" err="1"/>
              <a:t>dengan</a:t>
            </a:r>
            <a:r>
              <a:rPr lang="en-ID" sz="1700" dirty="0"/>
              <a:t> </a:t>
            </a:r>
            <a:r>
              <a:rPr lang="en-ID" sz="1700" dirty="0" err="1"/>
              <a:t>ketentuan</a:t>
            </a:r>
            <a:r>
              <a:rPr lang="en-ID" sz="1700" dirty="0"/>
              <a:t>:</a:t>
            </a:r>
          </a:p>
          <a:p>
            <a:pPr marL="268288" indent="-268288"/>
            <a:endParaRPr lang="en-ID" sz="1700" dirty="0"/>
          </a:p>
          <a:p>
            <a:pPr marL="720725" indent="-185738"/>
            <a:r>
              <a:rPr lang="en-ID" sz="1700" dirty="0"/>
              <a:t>1) </a:t>
            </a:r>
            <a:r>
              <a:rPr lang="en-ID" sz="1700" dirty="0" err="1"/>
              <a:t>beban</a:t>
            </a:r>
            <a:r>
              <a:rPr lang="en-ID" sz="1700" dirty="0"/>
              <a:t> </a:t>
            </a:r>
            <a:r>
              <a:rPr lang="en-ID" sz="1700" dirty="0" err="1"/>
              <a:t>kerja</a:t>
            </a:r>
            <a:r>
              <a:rPr lang="en-ID" sz="1700" dirty="0"/>
              <a:t> </a:t>
            </a:r>
            <a:r>
              <a:rPr lang="en-ID" sz="1700" dirty="0" err="1"/>
              <a:t>pendidikan</a:t>
            </a:r>
            <a:r>
              <a:rPr lang="en-ID" sz="1700" dirty="0"/>
              <a:t> </a:t>
            </a:r>
            <a:r>
              <a:rPr lang="en-ID" sz="1700" dirty="0" err="1"/>
              <a:t>dan</a:t>
            </a:r>
            <a:r>
              <a:rPr lang="en-ID" sz="1700" dirty="0"/>
              <a:t> </a:t>
            </a:r>
            <a:r>
              <a:rPr lang="en-ID" sz="1700" dirty="0" err="1"/>
              <a:t>penelitian</a:t>
            </a:r>
            <a:r>
              <a:rPr lang="en-ID" sz="1700" dirty="0"/>
              <a:t> paling </a:t>
            </a:r>
            <a:r>
              <a:rPr lang="en-ID" sz="1700" dirty="0" err="1"/>
              <a:t>sedikit</a:t>
            </a:r>
            <a:r>
              <a:rPr lang="en-ID" sz="1700" dirty="0"/>
              <a:t> </a:t>
            </a:r>
            <a:r>
              <a:rPr lang="en-ID" sz="1700" dirty="0" err="1"/>
              <a:t>sepadan</a:t>
            </a:r>
            <a:r>
              <a:rPr lang="en-ID" sz="1700" dirty="0"/>
              <a:t> </a:t>
            </a:r>
            <a:r>
              <a:rPr lang="en-ID" sz="1700" dirty="0" err="1"/>
              <a:t>dengan</a:t>
            </a:r>
            <a:r>
              <a:rPr lang="en-ID" sz="1700" dirty="0"/>
              <a:t> </a:t>
            </a:r>
            <a:r>
              <a:rPr lang="en-ID" sz="1700" dirty="0">
                <a:solidFill>
                  <a:srgbClr val="0070C0"/>
                </a:solidFill>
              </a:rPr>
              <a:t>9 (</a:t>
            </a:r>
            <a:r>
              <a:rPr lang="en-ID" sz="1700" dirty="0" err="1">
                <a:solidFill>
                  <a:srgbClr val="0070C0"/>
                </a:solidFill>
              </a:rPr>
              <a:t>sembilan</a:t>
            </a:r>
            <a:r>
              <a:rPr lang="en-ID" sz="1700" dirty="0">
                <a:solidFill>
                  <a:srgbClr val="0070C0"/>
                </a:solidFill>
              </a:rPr>
              <a:t>) SKS </a:t>
            </a:r>
            <a:r>
              <a:rPr lang="en-ID" sz="1700" dirty="0"/>
              <a:t>yang </a:t>
            </a:r>
            <a:r>
              <a:rPr lang="en-ID" sz="1700" dirty="0" err="1"/>
              <a:t>dilaksanakan</a:t>
            </a:r>
            <a:r>
              <a:rPr lang="en-ID" sz="1700" dirty="0"/>
              <a:t> di </a:t>
            </a:r>
            <a:r>
              <a:rPr lang="en-ID" sz="1700" dirty="0" err="1"/>
              <a:t>perguruan</a:t>
            </a:r>
            <a:r>
              <a:rPr lang="en-ID" sz="1700" dirty="0"/>
              <a:t> </a:t>
            </a:r>
            <a:r>
              <a:rPr lang="en-ID" sz="1700" dirty="0" err="1"/>
              <a:t>tinggi</a:t>
            </a:r>
            <a:r>
              <a:rPr lang="en-ID" sz="1700" dirty="0"/>
              <a:t> yang </a:t>
            </a:r>
            <a:r>
              <a:rPr lang="en-ID" sz="1700" dirty="0" err="1"/>
              <a:t>bersangkutan</a:t>
            </a:r>
            <a:r>
              <a:rPr lang="en-ID" sz="1700" dirty="0"/>
              <a:t>; </a:t>
            </a:r>
            <a:r>
              <a:rPr lang="en-ID" sz="1700" dirty="0" err="1"/>
              <a:t>dan</a:t>
            </a:r>
            <a:r>
              <a:rPr lang="en-ID" sz="1700" dirty="0"/>
              <a:t> </a:t>
            </a:r>
          </a:p>
          <a:p>
            <a:pPr marL="720725" indent="-185738"/>
            <a:r>
              <a:rPr lang="en-ID" sz="1700" dirty="0"/>
              <a:t>2) </a:t>
            </a:r>
            <a:r>
              <a:rPr lang="en-ID" sz="1700" dirty="0" err="1"/>
              <a:t>beban</a:t>
            </a:r>
            <a:r>
              <a:rPr lang="en-ID" sz="1700" dirty="0"/>
              <a:t> </a:t>
            </a:r>
            <a:r>
              <a:rPr lang="en-ID" sz="1700" dirty="0" err="1"/>
              <a:t>kerja</a:t>
            </a:r>
            <a:r>
              <a:rPr lang="en-ID" sz="1700" dirty="0"/>
              <a:t> </a:t>
            </a:r>
            <a:r>
              <a:rPr lang="en-ID" sz="1700" dirty="0" err="1"/>
              <a:t>pengabdian</a:t>
            </a:r>
            <a:r>
              <a:rPr lang="en-ID" sz="1700" dirty="0"/>
              <a:t> </a:t>
            </a:r>
            <a:r>
              <a:rPr lang="en-ID" sz="1700" dirty="0" err="1"/>
              <a:t>kepada</a:t>
            </a:r>
            <a:r>
              <a:rPr lang="en-ID" sz="1700" dirty="0"/>
              <a:t> </a:t>
            </a:r>
            <a:r>
              <a:rPr lang="en-ID" sz="1700" dirty="0" err="1"/>
              <a:t>masyarakat</a:t>
            </a:r>
            <a:r>
              <a:rPr lang="en-ID" sz="1700" dirty="0"/>
              <a:t> </a:t>
            </a:r>
            <a:r>
              <a:rPr lang="en-ID" sz="1700" dirty="0" err="1"/>
              <a:t>dapat</a:t>
            </a:r>
            <a:r>
              <a:rPr lang="en-ID" sz="1700" dirty="0"/>
              <a:t> </a:t>
            </a:r>
            <a:r>
              <a:rPr lang="en-ID" sz="1700" dirty="0" err="1"/>
              <a:t>dilaksanakan</a:t>
            </a:r>
            <a:r>
              <a:rPr lang="en-ID" sz="1700" dirty="0"/>
              <a:t> </a:t>
            </a:r>
            <a:r>
              <a:rPr lang="en-ID" sz="1700" dirty="0" err="1"/>
              <a:t>melalui</a:t>
            </a:r>
            <a:r>
              <a:rPr lang="en-ID" sz="1700" dirty="0"/>
              <a:t> </a:t>
            </a:r>
            <a:r>
              <a:rPr lang="en-ID" sz="1700" dirty="0" err="1">
                <a:solidFill>
                  <a:srgbClr val="0070C0"/>
                </a:solidFill>
              </a:rPr>
              <a:t>kegiatan</a:t>
            </a:r>
            <a:r>
              <a:rPr lang="en-ID" sz="1700" dirty="0">
                <a:solidFill>
                  <a:srgbClr val="0070C0"/>
                </a:solidFill>
              </a:rPr>
              <a:t> </a:t>
            </a:r>
            <a:r>
              <a:rPr lang="en-ID" sz="1700" dirty="0" err="1"/>
              <a:t>pengabdian</a:t>
            </a:r>
            <a:r>
              <a:rPr lang="en-ID" sz="1700" dirty="0"/>
              <a:t> </a:t>
            </a:r>
            <a:r>
              <a:rPr lang="en-ID" sz="1700" dirty="0" err="1"/>
              <a:t>kepada</a:t>
            </a:r>
            <a:r>
              <a:rPr lang="en-ID" sz="1700" dirty="0"/>
              <a:t> </a:t>
            </a:r>
            <a:r>
              <a:rPr lang="en-ID" sz="1700" dirty="0" err="1"/>
              <a:t>masyarakat</a:t>
            </a:r>
            <a:r>
              <a:rPr lang="en-ID" sz="1700" dirty="0"/>
              <a:t> yang </a:t>
            </a:r>
            <a:r>
              <a:rPr lang="en-ID" sz="1700" dirty="0" err="1"/>
              <a:t>diselenggarakan</a:t>
            </a:r>
            <a:r>
              <a:rPr lang="en-ID" sz="1700" dirty="0"/>
              <a:t> </a:t>
            </a:r>
            <a:r>
              <a:rPr lang="en-ID" sz="1700" dirty="0" err="1"/>
              <a:t>oleh</a:t>
            </a:r>
            <a:r>
              <a:rPr lang="en-ID" sz="1700" dirty="0"/>
              <a:t> </a:t>
            </a:r>
            <a:r>
              <a:rPr lang="en-ID" sz="1700" dirty="0" err="1"/>
              <a:t>perguruan</a:t>
            </a:r>
            <a:r>
              <a:rPr lang="en-ID" sz="1700" dirty="0"/>
              <a:t> </a:t>
            </a:r>
            <a:r>
              <a:rPr lang="en-ID" sz="1700" dirty="0" err="1"/>
              <a:t>tinggi</a:t>
            </a:r>
            <a:r>
              <a:rPr lang="en-ID" sz="1700" dirty="0"/>
              <a:t> yang </a:t>
            </a:r>
            <a:r>
              <a:rPr lang="en-ID" sz="1700" dirty="0" err="1"/>
              <a:t>bersangkutan</a:t>
            </a:r>
            <a:r>
              <a:rPr lang="en-ID" sz="1700" dirty="0"/>
              <a:t> </a:t>
            </a:r>
            <a:r>
              <a:rPr lang="en-ID" sz="1700" dirty="0" err="1"/>
              <a:t>atau</a:t>
            </a:r>
            <a:r>
              <a:rPr lang="en-ID" sz="1700" dirty="0"/>
              <a:t> </a:t>
            </a:r>
            <a:r>
              <a:rPr lang="en-ID" sz="1700" dirty="0" err="1"/>
              <a:t>melalui</a:t>
            </a:r>
            <a:r>
              <a:rPr lang="en-ID" sz="1700" dirty="0"/>
              <a:t> </a:t>
            </a:r>
            <a:r>
              <a:rPr lang="en-ID" sz="1700" dirty="0" err="1"/>
              <a:t>lembaga</a:t>
            </a:r>
            <a:r>
              <a:rPr lang="en-ID" sz="1700" dirty="0"/>
              <a:t> lain;</a:t>
            </a:r>
          </a:p>
          <a:p>
            <a:pPr marL="268288" indent="-268288"/>
            <a:endParaRPr lang="en-ID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C20EAC6-9092-467A-8FA3-349420756EC3}"/>
              </a:ext>
            </a:extLst>
          </p:cNvPr>
          <p:cNvSpPr/>
          <p:nvPr/>
        </p:nvSpPr>
        <p:spPr>
          <a:xfrm>
            <a:off x="1752600" y="381000"/>
            <a:ext cx="54264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92175" indent="-892175"/>
            <a:r>
              <a:rPr lang="es-ES" sz="2800" b="1" dirty="0">
                <a:solidFill>
                  <a:schemeClr val="bg1"/>
                </a:solidFill>
              </a:rPr>
              <a:t>PP 37 </a:t>
            </a:r>
            <a:r>
              <a:rPr lang="es-ES" sz="2800" b="1" dirty="0" err="1">
                <a:solidFill>
                  <a:schemeClr val="bg1"/>
                </a:solidFill>
              </a:rPr>
              <a:t>Tahun</a:t>
            </a:r>
            <a:r>
              <a:rPr lang="es-ES" sz="2800" b="1" dirty="0">
                <a:solidFill>
                  <a:schemeClr val="bg1"/>
                </a:solidFill>
              </a:rPr>
              <a:t> 2009 </a:t>
            </a:r>
            <a:r>
              <a:rPr lang="es-ES" sz="2800" b="1" dirty="0" err="1">
                <a:solidFill>
                  <a:schemeClr val="bg1"/>
                </a:solidFill>
              </a:rPr>
              <a:t>Pasal</a:t>
            </a:r>
            <a:r>
              <a:rPr lang="es-ES" sz="2800" b="1" dirty="0">
                <a:solidFill>
                  <a:schemeClr val="bg1"/>
                </a:solidFill>
              </a:rPr>
              <a:t> (</a:t>
            </a:r>
            <a:r>
              <a:rPr lang="en-US" sz="2800" b="1" dirty="0">
                <a:solidFill>
                  <a:schemeClr val="bg1"/>
                </a:solidFill>
              </a:rPr>
              <a:t>10</a:t>
            </a:r>
            <a:r>
              <a:rPr lang="es-ES" sz="2800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853AA9C-C247-4B57-875E-48F70B497B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02B7A7-8E7E-4707-AC88-41C578EB409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86946"/>
      </p:ext>
    </p:extLst>
  </p:cSld>
  <p:clrMapOvr>
    <a:masterClrMapping/>
  </p:clrMapOvr>
  <p:transition>
    <p:pull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4366CBD7-D4D9-4F2E-BF92-7AB1027A5C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02B7A7-8E7E-4707-AC88-41C578EB409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2B20AE5-3F41-4677-A13E-DC88023C190D}"/>
              </a:ext>
            </a:extLst>
          </p:cNvPr>
          <p:cNvSpPr/>
          <p:nvPr/>
        </p:nvSpPr>
        <p:spPr>
          <a:xfrm>
            <a:off x="1066800" y="3276600"/>
            <a:ext cx="6629400" cy="238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(5)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Profesor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mendapat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penugasan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sebagai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pimpinan</a:t>
            </a:r>
            <a:r>
              <a:rPr lang="en-US" sz="2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perguruan</a:t>
            </a:r>
            <a:r>
              <a:rPr lang="en-US" sz="2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tinggi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bersangkutan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sampai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tingkat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jurusan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program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studi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nama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lain yang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sejenis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memperoleh</a:t>
            </a:r>
            <a:r>
              <a:rPr lang="en-US" sz="2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tunjangan</a:t>
            </a:r>
            <a:r>
              <a:rPr lang="en-US" sz="2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kehormatan</a:t>
            </a:r>
            <a:r>
              <a:rPr lang="en-US" sz="2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sepanjang</a:t>
            </a:r>
            <a:r>
              <a:rPr lang="en-US" sz="2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bersangkutan</a:t>
            </a:r>
            <a:r>
              <a:rPr lang="en-US" sz="2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melaksanakan</a:t>
            </a:r>
            <a:r>
              <a:rPr lang="en-US" sz="2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dharma Pendidikan </a:t>
            </a:r>
            <a:r>
              <a:rPr lang="en-US" sz="2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paling </a:t>
            </a:r>
            <a:r>
              <a:rPr lang="en-US" sz="20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sedikit</a:t>
            </a:r>
            <a:r>
              <a:rPr lang="en-US" sz="2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sepadan</a:t>
            </a:r>
            <a:r>
              <a:rPr lang="en-US" sz="2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(</a:t>
            </a:r>
            <a:r>
              <a:rPr lang="en-US" sz="20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tiga</a:t>
            </a:r>
            <a:r>
              <a:rPr lang="en-US" sz="2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SKS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perguruan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tinggi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bersangkutan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C356790-6148-4BFA-9D9A-051C659D91C9}"/>
              </a:ext>
            </a:extLst>
          </p:cNvPr>
          <p:cNvSpPr/>
          <p:nvPr/>
        </p:nvSpPr>
        <p:spPr>
          <a:xfrm>
            <a:off x="1143000" y="1676400"/>
            <a:ext cx="6553200" cy="1490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terikat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sebagai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tenaga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tetap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pada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Lembaga lain di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luar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satuan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pendidikan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tinggi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tempat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bersangkutan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bertugas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ID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terdaftar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pada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Departemen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sebagai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dosen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tetap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1320281701"/>
      </p:ext>
    </p:extLst>
  </p:cSld>
  <p:clrMapOvr>
    <a:masterClrMapping/>
  </p:clrMapOvr>
  <p:transition>
    <p:pull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7E24B5-4F09-43DF-BFB0-F3DCF2E53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291" y="2514600"/>
            <a:ext cx="8229600" cy="1295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/>
              <a:t>PROSEDUR ASESMEN BKD DAN KRITERIA ASESOR BKD </a:t>
            </a:r>
            <a:endParaRPr lang="en-ID" sz="4000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905FE41-1151-4028-99CA-BBD5D992AE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66523B-8398-4921-A222-54F8F438727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25846"/>
      </p:ext>
    </p:extLst>
  </p:cSld>
  <p:clrMapOvr>
    <a:masterClrMapping/>
  </p:clrMapOvr>
  <p:transition>
    <p:pull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3"/>
          <p:cNvGrpSpPr>
            <a:grpSpLocks/>
          </p:cNvGrpSpPr>
          <p:nvPr/>
        </p:nvGrpSpPr>
        <p:grpSpPr bwMode="auto">
          <a:xfrm>
            <a:off x="714375" y="860908"/>
            <a:ext cx="3571875" cy="1143000"/>
            <a:chOff x="843369" y="519408"/>
            <a:chExt cx="3014251" cy="1143008"/>
          </a:xfrm>
        </p:grpSpPr>
        <p:sp>
          <p:nvSpPr>
            <p:cNvPr id="5" name="Rounded Rectangle 4"/>
            <p:cNvSpPr/>
            <p:nvPr/>
          </p:nvSpPr>
          <p:spPr>
            <a:xfrm>
              <a:off x="856766" y="519408"/>
              <a:ext cx="3000854" cy="1143008"/>
            </a:xfrm>
            <a:prstGeom prst="round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rPr>
                <a:t>DOSEN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AutoNum type="arabicPeriod"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rPr>
                <a:t>Membuat</a:t>
              </a: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rPr>
                <a:t> </a:t>
              </a:r>
              <a:r>
                <a:rPr kumimoji="0" lang="id-ID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rPr>
                <a:t>BKD dan LKD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AutoNum type="arabicPeriod"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rPr>
                <a:t>Menyertakan</a:t>
              </a: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rPr>
                <a:t> Data </a:t>
              </a:r>
              <a:r>
                <a:rPr kumimoji="0" lang="en-US" sz="16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rPr>
                <a:t>Pendukung</a:t>
              </a: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rPr>
                <a:t> </a:t>
              </a:r>
              <a:endParaRPr kumimoji="0" lang="id-ID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843369" y="857232"/>
              <a:ext cx="2987458" cy="0"/>
            </a:xfrm>
            <a:prstGeom prst="line">
              <a:avLst/>
            </a:prstGeom>
            <a:ln w="22225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39" name="Group 6"/>
          <p:cNvGrpSpPr>
            <a:grpSpLocks/>
          </p:cNvGrpSpPr>
          <p:nvPr/>
        </p:nvGrpSpPr>
        <p:grpSpPr bwMode="auto">
          <a:xfrm>
            <a:off x="5287156" y="2502375"/>
            <a:ext cx="2978148" cy="1932726"/>
            <a:chOff x="449484" y="2126190"/>
            <a:chExt cx="3705198" cy="1905005"/>
          </a:xfrm>
        </p:grpSpPr>
        <p:sp>
          <p:nvSpPr>
            <p:cNvPr id="8" name="Diamond 7"/>
            <p:cNvSpPr/>
            <p:nvPr/>
          </p:nvSpPr>
          <p:spPr>
            <a:xfrm>
              <a:off x="449484" y="2126190"/>
              <a:ext cx="3705198" cy="1905005"/>
            </a:xfrm>
            <a:prstGeom prst="diamond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rPr>
                <a:t>ASESOR</a:t>
              </a:r>
              <a:r>
                <a:rPr kumimoji="0" lang="id-ID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rPr>
                <a:t> </a:t>
              </a: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rPr>
                <a:t>BKD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rPr>
                <a:t>Menilai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rPr>
                <a:t> </a:t>
              </a:r>
              <a:r>
                <a:rPr kumimoji="0" lang="en-US" sz="14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rPr>
                <a:t>dan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rPr>
                <a:t>Memeriksa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rPr>
                <a:t> data</a:t>
              </a:r>
              <a:endParaRPr kumimoji="0" lang="id-ID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cxnSp>
          <p:nvCxnSpPr>
            <p:cNvPr id="9" name="Straight Connector 8"/>
            <p:cNvCxnSpPr>
              <a:cxnSpLocks/>
              <a:stCxn id="8" idx="1"/>
              <a:endCxn id="8" idx="3"/>
            </p:cNvCxnSpPr>
            <p:nvPr/>
          </p:nvCxnSpPr>
          <p:spPr>
            <a:xfrm>
              <a:off x="449484" y="3078693"/>
              <a:ext cx="3705198" cy="0"/>
            </a:xfrm>
            <a:prstGeom prst="line">
              <a:avLst/>
            </a:prstGeom>
            <a:ln w="22225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40" name="Group 9"/>
          <p:cNvGrpSpPr>
            <a:grpSpLocks/>
          </p:cNvGrpSpPr>
          <p:nvPr/>
        </p:nvGrpSpPr>
        <p:grpSpPr bwMode="auto">
          <a:xfrm>
            <a:off x="973383" y="5331463"/>
            <a:ext cx="2357440" cy="1450176"/>
            <a:chOff x="843369" y="428604"/>
            <a:chExt cx="3014251" cy="1143008"/>
          </a:xfrm>
        </p:grpSpPr>
        <p:sp>
          <p:nvSpPr>
            <p:cNvPr id="11" name="Rounded Rectangle 10"/>
            <p:cNvSpPr/>
            <p:nvPr/>
          </p:nvSpPr>
          <p:spPr>
            <a:xfrm>
              <a:off x="857655" y="428604"/>
              <a:ext cx="2999965" cy="1143008"/>
            </a:xfrm>
            <a:prstGeom prst="round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rPr>
                <a:t>REKTOR-LLDIKTI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AutoNum type="arabicPeriod"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rPr>
                <a:t>Mengkompilasi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rPr>
                <a:t> </a:t>
              </a:r>
              <a:r>
                <a:rPr kumimoji="0" lang="en-US" sz="14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rPr>
                <a:t>hasil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rPr>
                <a:t> </a:t>
              </a:r>
              <a:r>
                <a:rPr kumimoji="0" lang="en-US" sz="14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rPr>
                <a:t>evaluasi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rPr>
                <a:t> </a:t>
              </a:r>
              <a:r>
                <a:rPr kumimoji="0" lang="en-US" sz="14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rPr>
                <a:t>tingkat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rPr>
                <a:t> </a:t>
              </a:r>
              <a:r>
                <a:rPr kumimoji="0" lang="en-US" sz="14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rPr>
                <a:t>Universitas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AutoNum type="arabicPeriod"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rPr>
                <a:t>Membuat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rPr>
                <a:t> </a:t>
              </a:r>
              <a:r>
                <a:rPr kumimoji="0" lang="en-US" sz="14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rPr>
                <a:t>Rekap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rPr>
                <a:t> </a:t>
              </a:r>
              <a:r>
                <a:rPr kumimoji="0" lang="en-US" sz="14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rPr>
                <a:t>untuk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rPr>
                <a:t> </a:t>
              </a:r>
              <a:r>
                <a:rPr kumimoji="0" lang="en-US" sz="14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rPr>
                <a:t>laporan</a:t>
              </a:r>
              <a:endParaRPr kumimoji="0" lang="id-ID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843369" y="856778"/>
              <a:ext cx="2987267" cy="0"/>
            </a:xfrm>
            <a:prstGeom prst="line">
              <a:avLst/>
            </a:prstGeom>
            <a:ln w="22225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ounded Rectangle 12"/>
          <p:cNvSpPr/>
          <p:nvPr/>
        </p:nvSpPr>
        <p:spPr>
          <a:xfrm>
            <a:off x="5206075" y="4572000"/>
            <a:ext cx="2659611" cy="1228296"/>
          </a:xfrm>
          <a:prstGeom prst="round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DEKAN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Mengesahkan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hasil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evaluasi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Mengkompilasi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hasil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evaluasi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tingkat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 </a:t>
            </a:r>
            <a:r>
              <a:rPr kumimoji="0" lang="id-ID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Fakultas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4960389" y="4411662"/>
            <a:ext cx="3057525" cy="4763"/>
          </a:xfrm>
          <a:prstGeom prst="line">
            <a:avLst/>
          </a:prstGeom>
          <a:ln w="22225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5248114" y="5999508"/>
            <a:ext cx="2659611" cy="668318"/>
          </a:xfrm>
          <a:prstGeom prst="round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D</a:t>
            </a:r>
            <a:r>
              <a:rPr lang="en-US" dirty="0">
                <a:solidFill>
                  <a:schemeClr val="bg1"/>
                </a:solidFill>
                <a:latin typeface="Corbel"/>
              </a:rPr>
              <a:t>ITJEN SDID</a:t>
            </a:r>
            <a:endParaRPr kumimoji="0" lang="id-ID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rbel"/>
            </a:endParaRPr>
          </a:p>
        </p:txBody>
      </p:sp>
      <p:cxnSp>
        <p:nvCxnSpPr>
          <p:cNvPr id="16" name="Elbow Connector 15"/>
          <p:cNvCxnSpPr>
            <a:cxnSpLocks/>
          </p:cNvCxnSpPr>
          <p:nvPr/>
        </p:nvCxnSpPr>
        <p:spPr>
          <a:xfrm rot="5400000" flipH="1" flipV="1">
            <a:off x="1532622" y="2367497"/>
            <a:ext cx="775863" cy="5640"/>
          </a:xfrm>
          <a:prstGeom prst="bentConnector3">
            <a:avLst>
              <a:gd name="adj1" fmla="val 50000"/>
            </a:avLst>
          </a:prstGeom>
          <a:ln w="63500" cap="rnd" cmpd="tri">
            <a:solidFill>
              <a:schemeClr val="tx1"/>
            </a:solidFill>
            <a:bevel/>
            <a:headEnd w="lg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cxnSpLocks/>
          </p:cNvCxnSpPr>
          <p:nvPr/>
        </p:nvCxnSpPr>
        <p:spPr>
          <a:xfrm rot="5400000">
            <a:off x="2258219" y="2205051"/>
            <a:ext cx="500062" cy="0"/>
          </a:xfrm>
          <a:prstGeom prst="bentConnector3">
            <a:avLst>
              <a:gd name="adj1" fmla="val 50000"/>
            </a:avLst>
          </a:prstGeom>
          <a:ln w="63500" cap="rnd" cmpd="tri">
            <a:solidFill>
              <a:schemeClr val="tx1"/>
            </a:solidFill>
            <a:bevel/>
            <a:headEnd w="lg" len="lg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287665" y="3557576"/>
            <a:ext cx="285750" cy="35718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3</a:t>
            </a:r>
            <a:endParaRPr kumimoji="0" lang="id-ID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768859" y="2113006"/>
            <a:ext cx="285750" cy="35718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1</a:t>
            </a:r>
            <a:endParaRPr kumimoji="0" lang="id-ID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382873" y="2097894"/>
            <a:ext cx="285750" cy="35718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2</a:t>
            </a:r>
            <a:endParaRPr kumimoji="0" lang="id-ID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41551" y="4964908"/>
            <a:ext cx="285750" cy="35718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4</a:t>
            </a:r>
            <a:endParaRPr kumimoji="0" lang="id-ID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47970" y="5877957"/>
            <a:ext cx="285750" cy="35718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5</a:t>
            </a:r>
            <a:endParaRPr kumimoji="0" lang="id-ID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cxnSp>
        <p:nvCxnSpPr>
          <p:cNvPr id="23" name="Elbow Connector 22"/>
          <p:cNvCxnSpPr>
            <a:cxnSpLocks/>
          </p:cNvCxnSpPr>
          <p:nvPr/>
        </p:nvCxnSpPr>
        <p:spPr>
          <a:xfrm>
            <a:off x="1764939" y="4220898"/>
            <a:ext cx="3522217" cy="422540"/>
          </a:xfrm>
          <a:prstGeom prst="bentConnector3">
            <a:avLst>
              <a:gd name="adj1" fmla="val 50000"/>
            </a:avLst>
          </a:prstGeom>
          <a:ln w="69850" cmpd="tri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>
          <a:xfrm rot="10800000" flipV="1">
            <a:off x="2428875" y="4286250"/>
            <a:ext cx="2357438" cy="571500"/>
          </a:xfrm>
          <a:prstGeom prst="bentConnector3">
            <a:avLst>
              <a:gd name="adj1" fmla="val 100541"/>
            </a:avLst>
          </a:prstGeom>
          <a:ln w="63500" cmpd="tri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/>
          <p:nvPr/>
        </p:nvCxnSpPr>
        <p:spPr>
          <a:xfrm>
            <a:off x="3513261" y="6332079"/>
            <a:ext cx="1428750" cy="1588"/>
          </a:xfrm>
          <a:prstGeom prst="bentConnector3">
            <a:avLst>
              <a:gd name="adj1" fmla="val 50000"/>
            </a:avLst>
          </a:prstGeom>
          <a:ln w="63500" cap="rnd" cmpd="tri">
            <a:solidFill>
              <a:schemeClr val="tx1"/>
            </a:solidFill>
            <a:bevel/>
            <a:headEnd w="lg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914400" y="2362200"/>
            <a:ext cx="9144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GAGAL</a:t>
            </a:r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343400" y="2819400"/>
            <a:ext cx="91916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LOLOS</a:t>
            </a:r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096000" y="1143000"/>
            <a:ext cx="1524000" cy="642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Dokumen pendukung kembali</a:t>
            </a:r>
            <a:endParaRPr kumimoji="0" lang="id-ID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830263" y="127000"/>
            <a:ext cx="7358062" cy="428625"/>
          </a:xfrm>
          <a:prstGeom prst="roundRect">
            <a:avLst/>
          </a:prstGeom>
          <a:solidFill>
            <a:srgbClr val="7030A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PROSEDUR 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ASESMEN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id-ID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BKD</a:t>
            </a:r>
          </a:p>
        </p:txBody>
      </p:sp>
      <p:cxnSp>
        <p:nvCxnSpPr>
          <p:cNvPr id="31" name="Elbow Connector 30"/>
          <p:cNvCxnSpPr>
            <a:cxnSpLocks/>
          </p:cNvCxnSpPr>
          <p:nvPr/>
        </p:nvCxnSpPr>
        <p:spPr>
          <a:xfrm rot="10800000" flipV="1">
            <a:off x="2678166" y="5031426"/>
            <a:ext cx="2495550" cy="300037"/>
          </a:xfrm>
          <a:prstGeom prst="bentConnector3">
            <a:avLst>
              <a:gd name="adj1" fmla="val 100035"/>
            </a:avLst>
          </a:prstGeom>
          <a:ln w="69850" cmpd="tri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418170F-F2CE-4FF6-A088-C3AA182165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66523B-8398-4921-A222-54F8F438727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2" name="Rounded Rectangle 14">
            <a:extLst>
              <a:ext uri="{FF2B5EF4-FFF2-40B4-BE49-F238E27FC236}">
                <a16:creationId xmlns:a16="http://schemas.microsoft.com/office/drawing/2014/main" xmlns="" id="{2D7AF70E-DEF4-498F-AFAF-05D5DEB1EAB5}"/>
              </a:ext>
            </a:extLst>
          </p:cNvPr>
          <p:cNvSpPr/>
          <p:nvPr/>
        </p:nvSpPr>
        <p:spPr>
          <a:xfrm>
            <a:off x="572368" y="2592454"/>
            <a:ext cx="2659611" cy="668318"/>
          </a:xfrm>
          <a:prstGeom prst="round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>
                <a:solidFill>
                  <a:schemeClr val="bg1"/>
                </a:solidFill>
                <a:latin typeface="Corbel"/>
              </a:rPr>
              <a:t>Panitia</a:t>
            </a:r>
            <a:r>
              <a:rPr lang="en-US" dirty="0">
                <a:solidFill>
                  <a:schemeClr val="bg1"/>
                </a:solidFill>
                <a:latin typeface="Corbel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rbel"/>
              </a:rPr>
              <a:t>Asesmen</a:t>
            </a:r>
            <a:r>
              <a:rPr lang="en-US" dirty="0">
                <a:solidFill>
                  <a:schemeClr val="bg1"/>
                </a:solidFill>
                <a:latin typeface="Corbel"/>
              </a:rPr>
              <a:t> BKD</a:t>
            </a:r>
            <a:endParaRPr kumimoji="0" lang="id-ID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rbel"/>
            </a:endParaRPr>
          </a:p>
        </p:txBody>
      </p:sp>
      <p:cxnSp>
        <p:nvCxnSpPr>
          <p:cNvPr id="34" name="Elbow Connector 22">
            <a:extLst>
              <a:ext uri="{FF2B5EF4-FFF2-40B4-BE49-F238E27FC236}">
                <a16:creationId xmlns:a16="http://schemas.microsoft.com/office/drawing/2014/main" xmlns="" id="{553206E9-6531-4125-A73F-47720411D8A6}"/>
              </a:ext>
            </a:extLst>
          </p:cNvPr>
          <p:cNvCxnSpPr>
            <a:cxnSpLocks/>
          </p:cNvCxnSpPr>
          <p:nvPr/>
        </p:nvCxnSpPr>
        <p:spPr>
          <a:xfrm>
            <a:off x="3330823" y="2792343"/>
            <a:ext cx="2157855" cy="426492"/>
          </a:xfrm>
          <a:prstGeom prst="bentConnector3">
            <a:avLst>
              <a:gd name="adj1" fmla="val 50000"/>
            </a:avLst>
          </a:prstGeom>
          <a:ln w="69850" cmpd="tri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48" name="Picture 14347">
            <a:extLst>
              <a:ext uri="{FF2B5EF4-FFF2-40B4-BE49-F238E27FC236}">
                <a16:creationId xmlns:a16="http://schemas.microsoft.com/office/drawing/2014/main" xmlns="" id="{1773BEA1-AB22-4F99-A90A-E28230DC62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139" y="3383033"/>
            <a:ext cx="514315" cy="1028629"/>
          </a:xfrm>
          <a:prstGeom prst="rect">
            <a:avLst/>
          </a:prstGeom>
        </p:spPr>
      </p:pic>
      <p:cxnSp>
        <p:nvCxnSpPr>
          <p:cNvPr id="48" name="Elbow Connector 30">
            <a:extLst>
              <a:ext uri="{FF2B5EF4-FFF2-40B4-BE49-F238E27FC236}">
                <a16:creationId xmlns:a16="http://schemas.microsoft.com/office/drawing/2014/main" xmlns="" id="{BB77604D-4C61-404D-BDE8-C799DB33CF68}"/>
              </a:ext>
            </a:extLst>
          </p:cNvPr>
          <p:cNvCxnSpPr>
            <a:cxnSpLocks/>
          </p:cNvCxnSpPr>
          <p:nvPr/>
        </p:nvCxnSpPr>
        <p:spPr>
          <a:xfrm rot="10800000">
            <a:off x="3127698" y="3180331"/>
            <a:ext cx="2046019" cy="166847"/>
          </a:xfrm>
          <a:prstGeom prst="bentConnector3">
            <a:avLst>
              <a:gd name="adj1" fmla="val 50000"/>
            </a:avLst>
          </a:prstGeom>
          <a:ln w="69850" cmpd="tri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660810"/>
      </p:ext>
    </p:extLst>
  </p:cSld>
  <p:clrMapOvr>
    <a:masterClrMapping/>
  </p:clrMapOvr>
  <p:transition>
    <p:pull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7772400" cy="712787"/>
          </a:xfrm>
        </p:spPr>
        <p:txBody>
          <a:bodyPr/>
          <a:lstStyle/>
          <a:p>
            <a:pPr marL="838200" indent="-838200" eaLnBrk="1" hangingPunct="1"/>
            <a:r>
              <a:rPr lang="en-US" altLang="zh-TW" sz="2800" dirty="0">
                <a:latin typeface="Candara" pitchFamily="34" charset="0"/>
              </a:rPr>
              <a:t>PERIODE DAN PELAKSANA </a:t>
            </a:r>
            <a:r>
              <a:rPr lang="en-US" altLang="zh-TW" sz="2800" dirty="0" err="1">
                <a:latin typeface="Candara" pitchFamily="34" charset="0"/>
              </a:rPr>
              <a:t>ASESMEN</a:t>
            </a:r>
            <a:r>
              <a:rPr lang="id-ID" altLang="zh-TW" sz="2800" dirty="0">
                <a:latin typeface="Candara" pitchFamily="34" charset="0"/>
              </a:rPr>
              <a:t> </a:t>
            </a:r>
            <a:r>
              <a:rPr lang="en-US" altLang="zh-TW" sz="2800" dirty="0" err="1" smtClean="0">
                <a:latin typeface="Candara" pitchFamily="34" charset="0"/>
              </a:rPr>
              <a:t>BKD</a:t>
            </a:r>
            <a:r>
              <a:rPr lang="en-US" altLang="zh-TW" sz="2800" dirty="0" smtClean="0">
                <a:latin typeface="Candara" pitchFamily="34" charset="0"/>
              </a:rPr>
              <a:t> DI </a:t>
            </a:r>
            <a:r>
              <a:rPr lang="en-US" altLang="zh-TW" sz="2800" dirty="0" err="1" smtClean="0">
                <a:latin typeface="Candara" pitchFamily="34" charset="0"/>
              </a:rPr>
              <a:t>UNS</a:t>
            </a:r>
            <a:endParaRPr lang="en-US" sz="2800" dirty="0">
              <a:latin typeface="Candara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382000" cy="58293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en-US" sz="2400" b="1" dirty="0" err="1">
                <a:latin typeface="Calibri" panose="020F0502020204030204" pitchFamily="34" charset="0"/>
                <a:cs typeface="Calibri" pitchFamily="34" charset="0"/>
              </a:rPr>
              <a:t>Asesmen</a:t>
            </a:r>
            <a:r>
              <a:rPr lang="id-ID" sz="2400" b="1" dirty="0">
                <a:latin typeface="Calibri" panose="020F0502020204030204" pitchFamily="34" charset="0"/>
                <a:cs typeface="Calibri" pitchFamily="34" charset="0"/>
              </a:rPr>
              <a:t> dilaksanakan secara </a:t>
            </a:r>
            <a:r>
              <a:rPr lang="id-ID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itchFamily="34" charset="0"/>
              </a:rPr>
              <a:t>periodik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latin typeface="Calibri" panose="020F0502020204030204" pitchFamily="34" charset="0"/>
                <a:cs typeface="Calibri" pitchFamily="34" charset="0"/>
              </a:rPr>
              <a:t>dan</a:t>
            </a:r>
            <a:r>
              <a:rPr lang="en-US" sz="2400" b="1" dirty="0" smtClean="0">
                <a:latin typeface="Calibri" panose="020F0502020204030204" pitchFamily="34" charset="0"/>
                <a:cs typeface="Calibri" pitchFamily="34" charset="0"/>
              </a:rPr>
              <a:t> </a:t>
            </a:r>
            <a:r>
              <a:rPr lang="id-ID" sz="2400" b="1" dirty="0" smtClean="0">
                <a:latin typeface="Calibri" panose="020F0502020204030204" pitchFamily="34" charset="0"/>
                <a:cs typeface="Calibri" pitchFamily="34" charset="0"/>
              </a:rPr>
              <a:t>pada </a:t>
            </a:r>
            <a:r>
              <a:rPr lang="id-ID" sz="24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itchFamily="34" charset="0"/>
              </a:rPr>
              <a:t>kurun waktu yang tetap</a:t>
            </a:r>
            <a:r>
              <a:rPr lang="id-ID" sz="2400" b="1" dirty="0" smtClean="0">
                <a:latin typeface="Calibri" panose="020F0502020204030204" pitchFamily="34" charset="0"/>
                <a:cs typeface="Calibri" pitchFamily="34" charset="0"/>
              </a:rPr>
              <a:t>. </a:t>
            </a:r>
            <a:endParaRPr lang="en-US" sz="2400" b="1" dirty="0">
              <a:latin typeface="Calibri" panose="020F0502020204030204" pitchFamily="34" charset="0"/>
              <a:cs typeface="Calibri" pitchFamily="34" charset="0"/>
            </a:endParaRPr>
          </a:p>
          <a:p>
            <a:pPr marL="895350" lvl="1" indent="-317500" eaLnBrk="1" hangingPunct="1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en-US" sz="2400" b="1" dirty="0" err="1">
                <a:latin typeface="Calibri" panose="020F0502020204030204" pitchFamily="34" charset="0"/>
                <a:cs typeface="Calibri" pitchFamily="34" charset="0"/>
              </a:rPr>
              <a:t>Dimaksudkan</a:t>
            </a:r>
            <a:r>
              <a:rPr lang="en-US" sz="2400" b="1" dirty="0">
                <a:latin typeface="Calibri" panose="020F0502020204030204" pitchFamily="34" charset="0"/>
                <a:cs typeface="Calibri" pitchFamily="34" charset="0"/>
              </a:rPr>
              <a:t> </a:t>
            </a:r>
            <a:r>
              <a:rPr lang="id-ID" sz="2400" b="1" dirty="0">
                <a:latin typeface="Calibri" panose="020F0502020204030204" pitchFamily="34" charset="0"/>
                <a:cs typeface="Calibri" pitchFamily="34" charset="0"/>
              </a:rPr>
              <a:t>untuk menjaga akuntabilitas kepada pemangku kepentingan  terkait dengan</a:t>
            </a:r>
            <a:r>
              <a:rPr lang="en-US" sz="2400" b="1" dirty="0">
                <a:latin typeface="Calibri" panose="020F0502020204030204" pitchFamily="34" charset="0"/>
                <a:cs typeface="Calibri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cs typeface="Calibri" pitchFamily="34" charset="0"/>
              </a:rPr>
              <a:t>kinerja</a:t>
            </a:r>
            <a:r>
              <a:rPr lang="en-US" sz="2400" b="1" dirty="0">
                <a:latin typeface="Calibri" panose="020F0502020204030204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latin typeface="Calibri" panose="020F0502020204030204" pitchFamily="34" charset="0"/>
                <a:cs typeface="Calibri" pitchFamily="34" charset="0"/>
              </a:rPr>
              <a:t>Perguruan</a:t>
            </a:r>
            <a:r>
              <a:rPr lang="en-US" sz="2400" b="1" dirty="0" smtClean="0">
                <a:latin typeface="Calibri" panose="020F0502020204030204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latin typeface="Calibri" panose="020F0502020204030204" pitchFamily="34" charset="0"/>
                <a:cs typeface="Calibri" pitchFamily="34" charset="0"/>
              </a:rPr>
              <a:t>Tinggi</a:t>
            </a:r>
            <a:endParaRPr lang="en-US" sz="2400" b="1" dirty="0">
              <a:latin typeface="Calibri" panose="020F0502020204030204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en-US" sz="2400" b="1" dirty="0">
                <a:latin typeface="Calibri" panose="020F0502020204030204" pitchFamily="34" charset="0"/>
                <a:cs typeface="Calibri" pitchFamily="34" charset="0"/>
              </a:rPr>
              <a:t>P</a:t>
            </a:r>
            <a:r>
              <a:rPr lang="id-ID" sz="2400" b="1" dirty="0">
                <a:latin typeface="Calibri" panose="020F0502020204030204" pitchFamily="34" charset="0"/>
                <a:cs typeface="Calibri" pitchFamily="34" charset="0"/>
              </a:rPr>
              <a:t>erguruan </a:t>
            </a:r>
            <a:r>
              <a:rPr lang="en-US" sz="2400" b="1" dirty="0">
                <a:latin typeface="Calibri" panose="020F0502020204030204" pitchFamily="34" charset="0"/>
                <a:cs typeface="Calibri" pitchFamily="34" charset="0"/>
              </a:rPr>
              <a:t>T</a:t>
            </a:r>
            <a:r>
              <a:rPr lang="id-ID" sz="2400" b="1" dirty="0">
                <a:latin typeface="Calibri" panose="020F0502020204030204" pitchFamily="34" charset="0"/>
                <a:cs typeface="Calibri" pitchFamily="34" charset="0"/>
              </a:rPr>
              <a:t>inggi dapat menentukan sendiri periode </a:t>
            </a:r>
            <a:r>
              <a:rPr lang="en-US" sz="2400" b="1" dirty="0" err="1" smtClean="0">
                <a:latin typeface="Calibri" panose="020F0502020204030204" pitchFamily="34" charset="0"/>
                <a:cs typeface="Calibri" pitchFamily="34" charset="0"/>
              </a:rPr>
              <a:t>asesmen</a:t>
            </a:r>
            <a:r>
              <a:rPr lang="en-US" sz="2400" b="1" dirty="0" smtClean="0">
                <a:latin typeface="Calibri" panose="020F0502020204030204" pitchFamily="34" charset="0"/>
                <a:cs typeface="Calibri" pitchFamily="34" charset="0"/>
              </a:rPr>
              <a:t>. </a:t>
            </a:r>
            <a:r>
              <a:rPr lang="en-US" sz="2400" b="1" dirty="0" err="1" smtClean="0">
                <a:latin typeface="Calibri" panose="020F0502020204030204" pitchFamily="34" charset="0"/>
                <a:cs typeface="Calibri" pitchFamily="34" charset="0"/>
              </a:rPr>
              <a:t>Untuk</a:t>
            </a:r>
            <a:r>
              <a:rPr lang="en-US" sz="2400" b="1" dirty="0" smtClean="0">
                <a:latin typeface="Calibri" panose="020F0502020204030204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latin typeface="Calibri" panose="020F0502020204030204" pitchFamily="34" charset="0"/>
                <a:cs typeface="Calibri" pitchFamily="34" charset="0"/>
              </a:rPr>
              <a:t>UNS</a:t>
            </a:r>
            <a:r>
              <a:rPr lang="en-US" sz="2400" b="1" dirty="0" smtClean="0">
                <a:latin typeface="Calibri" panose="020F0502020204030204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latin typeface="Calibri" panose="020F0502020204030204" pitchFamily="34" charset="0"/>
                <a:cs typeface="Calibri" pitchFamily="34" charset="0"/>
              </a:rPr>
              <a:t>ditetapkan</a:t>
            </a:r>
            <a:r>
              <a:rPr lang="en-US" sz="2400" b="1" dirty="0" smtClean="0">
                <a:latin typeface="Calibri" panose="020F0502020204030204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latin typeface="Calibri" panose="020F0502020204030204" pitchFamily="34" charset="0"/>
                <a:cs typeface="Calibri" pitchFamily="34" charset="0"/>
              </a:rPr>
              <a:t>tiap</a:t>
            </a:r>
            <a:r>
              <a:rPr lang="en-US" sz="2400" b="1" dirty="0" smtClean="0">
                <a:latin typeface="Calibri" panose="020F0502020204030204" pitchFamily="34" charset="0"/>
                <a:cs typeface="Calibri" pitchFamily="34" charset="0"/>
              </a:rPr>
              <a:t> </a:t>
            </a:r>
            <a:r>
              <a:rPr lang="id-ID" sz="24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itchFamily="34" charset="0"/>
              </a:rPr>
              <a:t>semester. </a:t>
            </a:r>
            <a:endParaRPr lang="en-US" sz="2400" b="1" dirty="0">
              <a:solidFill>
                <a:srgbClr val="0070C0"/>
              </a:solidFill>
              <a:latin typeface="Calibri" panose="020F0502020204030204" pitchFamily="34" charset="0"/>
              <a:cs typeface="Calibri" pitchFamily="34" charset="0"/>
            </a:endParaRPr>
          </a:p>
          <a:p>
            <a:pPr marL="895350" lvl="1" indent="-317500" eaLnBrk="1" hangingPunct="1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en-US" sz="2400" b="1" dirty="0">
                <a:latin typeface="Calibri" panose="020F0502020204030204" pitchFamily="34" charset="0"/>
                <a:cs typeface="Calibri" pitchFamily="34" charset="0"/>
              </a:rPr>
              <a:t>P</a:t>
            </a:r>
            <a:r>
              <a:rPr lang="id-ID" sz="2400" b="1" dirty="0">
                <a:latin typeface="Calibri" panose="020F0502020204030204" pitchFamily="34" charset="0"/>
                <a:cs typeface="Calibri" pitchFamily="34" charset="0"/>
              </a:rPr>
              <a:t>ada keadaan khusus dapat melakukan </a:t>
            </a:r>
            <a:r>
              <a:rPr lang="en-US" sz="2400" b="1" dirty="0" err="1">
                <a:latin typeface="Calibri" panose="020F0502020204030204" pitchFamily="34" charset="0"/>
                <a:cs typeface="Calibri" pitchFamily="34" charset="0"/>
              </a:rPr>
              <a:t>asesmen</a:t>
            </a:r>
            <a:r>
              <a:rPr lang="id-ID" sz="2400" b="1" dirty="0">
                <a:latin typeface="Calibri" panose="020F0502020204030204" pitchFamily="34" charset="0"/>
                <a:cs typeface="Calibri" pitchFamily="34" charset="0"/>
              </a:rPr>
              <a:t> </a:t>
            </a:r>
            <a:r>
              <a:rPr lang="en-US" sz="2400" b="1" dirty="0">
                <a:latin typeface="Calibri" panose="020F0502020204030204" pitchFamily="34" charset="0"/>
                <a:cs typeface="Calibri" pitchFamily="34" charset="0"/>
              </a:rPr>
              <a:t>B</a:t>
            </a:r>
            <a:r>
              <a:rPr lang="id-ID" sz="2400" b="1" dirty="0">
                <a:latin typeface="Calibri" panose="020F0502020204030204" pitchFamily="34" charset="0"/>
                <a:cs typeface="Calibri" pitchFamily="34" charset="0"/>
              </a:rPr>
              <a:t>eban </a:t>
            </a:r>
            <a:r>
              <a:rPr lang="en-US" sz="2400" b="1" dirty="0">
                <a:latin typeface="Calibri" panose="020F0502020204030204" pitchFamily="34" charset="0"/>
                <a:cs typeface="Calibri" pitchFamily="34" charset="0"/>
              </a:rPr>
              <a:t>K</a:t>
            </a:r>
            <a:r>
              <a:rPr lang="id-ID" sz="2400" b="1" dirty="0">
                <a:latin typeface="Calibri" panose="020F0502020204030204" pitchFamily="34" charset="0"/>
                <a:cs typeface="Calibri" pitchFamily="34" charset="0"/>
              </a:rPr>
              <a:t>erja </a:t>
            </a:r>
            <a:r>
              <a:rPr lang="en-US" sz="2400" b="1" dirty="0">
                <a:latin typeface="Calibri" panose="020F0502020204030204" pitchFamily="34" charset="0"/>
                <a:cs typeface="Calibri" pitchFamily="34" charset="0"/>
              </a:rPr>
              <a:t>D</a:t>
            </a:r>
            <a:r>
              <a:rPr lang="id-ID" sz="2400" b="1" dirty="0">
                <a:latin typeface="Calibri" panose="020F0502020204030204" pitchFamily="34" charset="0"/>
                <a:cs typeface="Calibri" pitchFamily="34" charset="0"/>
              </a:rPr>
              <a:t>osen setiap saat diperlukan. </a:t>
            </a:r>
            <a:endParaRPr lang="en-US" sz="2400" b="1" dirty="0">
              <a:latin typeface="Calibri" panose="020F0502020204030204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id-ID" altLang="zh-TW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itchFamily="34" charset="0"/>
              </a:rPr>
              <a:t>Beban Kerja Dosen </a:t>
            </a:r>
            <a:r>
              <a:rPr lang="en-US" altLang="zh-TW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itchFamily="34" charset="0"/>
              </a:rPr>
              <a:t>(BKD) </a:t>
            </a:r>
            <a:r>
              <a:rPr lang="id-ID" altLang="zh-TW" sz="2400" dirty="0">
                <a:solidFill>
                  <a:srgbClr val="C00000"/>
                </a:solidFill>
                <a:latin typeface="Calibri" panose="020F0502020204030204" pitchFamily="34" charset="0"/>
                <a:cs typeface="Calibri" pitchFamily="34" charset="0"/>
              </a:rPr>
              <a:t>di</a:t>
            </a:r>
            <a:r>
              <a:rPr lang="en-US" altLang="zh-TW" sz="2400" dirty="0" err="1">
                <a:solidFill>
                  <a:srgbClr val="C00000"/>
                </a:solidFill>
                <a:latin typeface="Calibri" panose="020F0502020204030204" pitchFamily="34" charset="0"/>
                <a:cs typeface="Calibri" pitchFamily="34" charset="0"/>
              </a:rPr>
              <a:t>hitung</a:t>
            </a:r>
            <a:r>
              <a:rPr lang="id-ID" altLang="zh-TW" sz="2400" dirty="0">
                <a:solidFill>
                  <a:srgbClr val="C00000"/>
                </a:solidFill>
                <a:latin typeface="Calibri" panose="020F0502020204030204" pitchFamily="34" charset="0"/>
                <a:cs typeface="Calibri" pitchFamily="34" charset="0"/>
              </a:rPr>
              <a:t> pada setiap awal semester, bersamaan dengan </a:t>
            </a:r>
            <a:r>
              <a:rPr lang="id-ID" altLang="zh-TW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itchFamily="34" charset="0"/>
              </a:rPr>
              <a:t>Laporan Kinerja Dosen (LKD) </a:t>
            </a:r>
            <a:r>
              <a:rPr lang="id-ID" altLang="zh-TW" sz="2400" dirty="0">
                <a:solidFill>
                  <a:srgbClr val="C00000"/>
                </a:solidFill>
                <a:latin typeface="Calibri" panose="020F0502020204030204" pitchFamily="34" charset="0"/>
                <a:cs typeface="Calibri" pitchFamily="34" charset="0"/>
              </a:rPr>
              <a:t>pada semester/tahun sebelumnya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id-ID" altLang="zh-TW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itchFamily="34" charset="0"/>
              </a:rPr>
              <a:t>Pelaksana </a:t>
            </a:r>
            <a:r>
              <a:rPr lang="id-ID" altLang="zh-TW" sz="2400" b="1" dirty="0">
                <a:latin typeface="Calibri" panose="020F0502020204030204" pitchFamily="34" charset="0"/>
                <a:cs typeface="Calibri" pitchFamily="34" charset="0"/>
              </a:rPr>
              <a:t>Tugas </a:t>
            </a:r>
            <a:r>
              <a:rPr lang="en-US" altLang="zh-TW" sz="2400" b="1" dirty="0" err="1">
                <a:latin typeface="Calibri" panose="020F0502020204030204" pitchFamily="34" charset="0"/>
                <a:cs typeface="Calibri" pitchFamily="34" charset="0"/>
              </a:rPr>
              <a:t>Asesmen</a:t>
            </a:r>
            <a:r>
              <a:rPr lang="id-ID" altLang="zh-TW" sz="2400" b="1" dirty="0">
                <a:latin typeface="Calibri" panose="020F0502020204030204" pitchFamily="34" charset="0"/>
                <a:cs typeface="Calibri" pitchFamily="34" charset="0"/>
              </a:rPr>
              <a:t> </a:t>
            </a:r>
            <a:r>
              <a:rPr lang="en-US" altLang="zh-TW" sz="2400" b="1" dirty="0">
                <a:latin typeface="Calibri" panose="020F0502020204030204" pitchFamily="34" charset="0"/>
                <a:cs typeface="Calibri" pitchFamily="34" charset="0"/>
              </a:rPr>
              <a:t>BKD </a:t>
            </a:r>
            <a:r>
              <a:rPr lang="en-US" altLang="zh-TW" sz="2400" b="1" dirty="0" err="1">
                <a:latin typeface="Calibri" panose="020F0502020204030204" pitchFamily="34" charset="0"/>
                <a:cs typeface="Calibri" pitchFamily="34" charset="0"/>
              </a:rPr>
              <a:t>di</a:t>
            </a:r>
            <a:r>
              <a:rPr lang="en-US" altLang="zh-TW" sz="2400" b="1" dirty="0">
                <a:latin typeface="Calibri" panose="020F0502020204030204" pitchFamily="34" charset="0"/>
                <a:cs typeface="Calibri" pitchFamily="34" charset="0"/>
              </a:rPr>
              <a:t> PT: </a:t>
            </a:r>
            <a:r>
              <a:rPr lang="en-US" altLang="zh-TW" sz="2400" b="1" dirty="0" err="1">
                <a:latin typeface="Calibri" panose="020F0502020204030204" pitchFamily="34" charset="0"/>
                <a:cs typeface="Calibri" pitchFamily="34" charset="0"/>
              </a:rPr>
              <a:t>melekat</a:t>
            </a:r>
            <a:r>
              <a:rPr lang="en-US" altLang="zh-TW" sz="2400" b="1" dirty="0">
                <a:latin typeface="Calibri" panose="020F0502020204030204" pitchFamily="34" charset="0"/>
                <a:cs typeface="Calibri" pitchFamily="34" charset="0"/>
              </a:rPr>
              <a:t> </a:t>
            </a:r>
            <a:r>
              <a:rPr lang="en-US" altLang="zh-TW" sz="2400" b="1" dirty="0" err="1">
                <a:latin typeface="Calibri" panose="020F0502020204030204" pitchFamily="34" charset="0"/>
                <a:cs typeface="Calibri" pitchFamily="34" charset="0"/>
              </a:rPr>
              <a:t>pada</a:t>
            </a:r>
            <a:r>
              <a:rPr lang="en-US" altLang="zh-TW" sz="2400" b="1" dirty="0">
                <a:latin typeface="Calibri" panose="020F0502020204030204" pitchFamily="34" charset="0"/>
                <a:cs typeface="Calibri" pitchFamily="34" charset="0"/>
              </a:rPr>
              <a:t> </a:t>
            </a:r>
            <a:r>
              <a:rPr lang="id-ID" sz="2400" b="1" dirty="0">
                <a:latin typeface="Calibri" panose="020F0502020204030204" pitchFamily="34" charset="0"/>
                <a:cs typeface="Calibri" pitchFamily="34" charset="0"/>
              </a:rPr>
              <a:t>struktur kelembagaan sistem </a:t>
            </a:r>
            <a:r>
              <a:rPr lang="en-US" sz="2400" b="1" dirty="0">
                <a:latin typeface="Calibri" panose="020F0502020204030204" pitchFamily="34" charset="0"/>
                <a:cs typeface="Calibri" pitchFamily="34" charset="0"/>
              </a:rPr>
              <a:t>P</a:t>
            </a:r>
            <a:r>
              <a:rPr lang="id-ID" sz="2400" b="1" dirty="0">
                <a:latin typeface="Calibri" panose="020F0502020204030204" pitchFamily="34" charset="0"/>
                <a:cs typeface="Calibri" pitchFamily="34" charset="0"/>
              </a:rPr>
              <a:t>erguruan </a:t>
            </a:r>
            <a:r>
              <a:rPr lang="en-US" sz="2400" b="1" dirty="0">
                <a:latin typeface="Calibri" panose="020F0502020204030204" pitchFamily="34" charset="0"/>
                <a:cs typeface="Calibri" pitchFamily="34" charset="0"/>
              </a:rPr>
              <a:t>T</a:t>
            </a:r>
            <a:r>
              <a:rPr lang="id-ID" sz="2400" b="1" dirty="0">
                <a:latin typeface="Calibri" panose="020F0502020204030204" pitchFamily="34" charset="0"/>
                <a:cs typeface="Calibri" pitchFamily="34" charset="0"/>
              </a:rPr>
              <a:t>inggi</a:t>
            </a:r>
            <a:r>
              <a:rPr lang="en-US" sz="2400" b="1" dirty="0">
                <a:latin typeface="Calibri" panose="020F0502020204030204" pitchFamily="34" charset="0"/>
                <a:cs typeface="Calibri" pitchFamily="34" charset="0"/>
              </a:rPr>
              <a:t>.</a:t>
            </a:r>
            <a:r>
              <a:rPr lang="id-ID" sz="2400" b="1" dirty="0">
                <a:latin typeface="Calibri" panose="020F0502020204030204" pitchFamily="34" charset="0"/>
                <a:cs typeface="Calibri" pitchFamily="34" charset="0"/>
              </a:rPr>
              <a:t> </a:t>
            </a:r>
            <a:endParaRPr lang="en-US" sz="2400" b="1" dirty="0">
              <a:latin typeface="Calibri" panose="020F0502020204030204" pitchFamily="34" charset="0"/>
              <a:cs typeface="Calibri" pitchFamily="34" charset="0"/>
            </a:endParaRPr>
          </a:p>
          <a:p>
            <a:pPr marL="895350" lvl="1" indent="-355600" eaLnBrk="1" hangingPunct="1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en-US" sz="2400" b="1" dirty="0">
                <a:latin typeface="Calibri" panose="020F0502020204030204" pitchFamily="34" charset="0"/>
                <a:cs typeface="Calibri" pitchFamily="34" charset="0"/>
              </a:rPr>
              <a:t>M</a:t>
            </a:r>
            <a:r>
              <a:rPr lang="id-ID" sz="2400" b="1" dirty="0">
                <a:latin typeface="Calibri" panose="020F0502020204030204" pitchFamily="34" charset="0"/>
                <a:cs typeface="Calibri" pitchFamily="34" charset="0"/>
              </a:rPr>
              <a:t>isalnya Lembaga Penjaminan Mutu, LP3I atau yang lain</a:t>
            </a:r>
            <a:r>
              <a:rPr lang="en-US" sz="2400" b="1" dirty="0" smtClean="0">
                <a:latin typeface="Calibri" panose="020F0502020204030204" pitchFamily="34" charset="0"/>
                <a:cs typeface="Calibri" pitchFamily="34" charset="0"/>
              </a:rPr>
              <a:t>.</a:t>
            </a:r>
          </a:p>
          <a:p>
            <a:pPr marL="539750" lvl="1" indent="0" eaLnBrk="1" hangingPunct="1">
              <a:lnSpc>
                <a:spcPct val="90000"/>
              </a:lnSpc>
              <a:buNone/>
              <a:defRPr/>
            </a:pPr>
            <a:r>
              <a:rPr lang="en-US" sz="2400" b="1" dirty="0" smtClean="0">
                <a:latin typeface="Calibri" panose="020F0502020204030204" pitchFamily="34" charset="0"/>
                <a:cs typeface="Calibri" pitchFamily="34" charset="0"/>
              </a:rPr>
              <a:t>(</a:t>
            </a:r>
            <a:r>
              <a:rPr lang="en-US" sz="2400" b="1" dirty="0" err="1" smtClean="0">
                <a:latin typeface="Calibri" panose="020F0502020204030204" pitchFamily="34" charset="0"/>
                <a:cs typeface="Calibri" pitchFamily="34" charset="0"/>
              </a:rPr>
              <a:t>Untuk</a:t>
            </a:r>
            <a:r>
              <a:rPr lang="en-US" sz="2400" b="1" dirty="0" smtClean="0">
                <a:latin typeface="Calibri" panose="020F0502020204030204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latin typeface="Calibri" panose="020F0502020204030204" pitchFamily="34" charset="0"/>
                <a:cs typeface="Calibri" pitchFamily="34" charset="0"/>
              </a:rPr>
              <a:t>UNS</a:t>
            </a:r>
            <a:r>
              <a:rPr lang="en-US" sz="2400" b="1" dirty="0" smtClean="0">
                <a:latin typeface="Calibri" panose="020F0502020204030204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latin typeface="Calibri" panose="020F0502020204030204" pitchFamily="34" charset="0"/>
                <a:cs typeface="Calibri" pitchFamily="34" charset="0"/>
              </a:rPr>
              <a:t>dilakukan</a:t>
            </a:r>
            <a:r>
              <a:rPr lang="en-US" sz="2400" b="1" dirty="0" smtClean="0">
                <a:latin typeface="Calibri" panose="020F0502020204030204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latin typeface="Calibri" panose="020F0502020204030204" pitchFamily="34" charset="0"/>
                <a:cs typeface="Calibri" pitchFamily="34" charset="0"/>
              </a:rPr>
              <a:t>oleh</a:t>
            </a:r>
            <a:r>
              <a:rPr lang="en-US" sz="2400" b="1" dirty="0" smtClean="0">
                <a:latin typeface="Calibri" panose="020F0502020204030204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latin typeface="Calibri" panose="020F0502020204030204" pitchFamily="34" charset="0"/>
                <a:cs typeface="Calibri" pitchFamily="34" charset="0"/>
              </a:rPr>
              <a:t>LPPMP</a:t>
            </a:r>
            <a:r>
              <a:rPr lang="en-US" sz="2400" b="1" dirty="0" smtClean="0">
                <a:latin typeface="Calibri" panose="020F0502020204030204" pitchFamily="34" charset="0"/>
                <a:cs typeface="Calibri" pitchFamily="34" charset="0"/>
              </a:rPr>
              <a:t>)</a:t>
            </a:r>
            <a:endParaRPr lang="en-US" sz="2400" b="1" dirty="0"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8EC7F44-A82E-489D-8513-AB5D486976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66523B-8398-4921-A222-54F8F438727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16825"/>
      </p:ext>
    </p:extLst>
  </p:cSld>
  <p:clrMapOvr>
    <a:masterClrMapping/>
  </p:clrMapOvr>
  <p:transition>
    <p:pull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BKD</a:t>
            </a:r>
            <a:r>
              <a:rPr lang="en-US" dirty="0" smtClean="0"/>
              <a:t> di </a:t>
            </a:r>
            <a:r>
              <a:rPr lang="en-US" dirty="0" err="1" smtClean="0"/>
              <a:t>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Rektor</a:t>
            </a:r>
            <a:r>
              <a:rPr lang="en-US" dirty="0" smtClean="0"/>
              <a:t> </a:t>
            </a:r>
            <a:r>
              <a:rPr lang="en-US" dirty="0" err="1" smtClean="0"/>
              <a:t>UNS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smtClean="0"/>
              <a:t> </a:t>
            </a:r>
            <a:r>
              <a:rPr lang="en-US" smtClean="0"/>
              <a:t>16 </a:t>
            </a:r>
            <a:r>
              <a:rPr lang="en-US" dirty="0" err="1" smtClean="0"/>
              <a:t>tahun</a:t>
            </a:r>
            <a:r>
              <a:rPr lang="en-US" dirty="0" smtClean="0"/>
              <a:t> 2018 </a:t>
            </a:r>
            <a:r>
              <a:rPr lang="en-US" dirty="0" err="1" smtClean="0"/>
              <a:t>tanggal</a:t>
            </a:r>
            <a:r>
              <a:rPr lang="en-US" dirty="0" smtClean="0"/>
              <a:t> 20 April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66523B-8398-4921-A222-54F8F438727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73088"/>
      </p:ext>
    </p:extLst>
  </p:cSld>
  <p:clrMapOvr>
    <a:masterClrMapping/>
  </p:clrMapOvr>
  <p:transition>
    <p:pull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7620000" cy="636587"/>
          </a:xfrm>
        </p:spPr>
        <p:txBody>
          <a:bodyPr>
            <a:normAutofit/>
          </a:bodyPr>
          <a:lstStyle/>
          <a:p>
            <a:pPr marL="838200" indent="-838200" eaLnBrk="1" hangingPunct="1">
              <a:defRPr/>
            </a:pPr>
            <a:r>
              <a:rPr lang="en-US" sz="3200" dirty="0" err="1" smtClean="0">
                <a:latin typeface="Candara" pitchFamily="34" charset="0"/>
              </a:rPr>
              <a:t>TEKNIS</a:t>
            </a:r>
            <a:r>
              <a:rPr lang="en-US" sz="3200" dirty="0" smtClean="0">
                <a:latin typeface="Candara" pitchFamily="34" charset="0"/>
              </a:rPr>
              <a:t> PROSES </a:t>
            </a:r>
            <a:r>
              <a:rPr lang="en-US" sz="3200" dirty="0" err="1" smtClean="0">
                <a:latin typeface="Candara" pitchFamily="34" charset="0"/>
              </a:rPr>
              <a:t>BKD</a:t>
            </a:r>
            <a:r>
              <a:rPr lang="en-US" sz="3200" dirty="0" smtClean="0">
                <a:latin typeface="Candara" pitchFamily="34" charset="0"/>
              </a:rPr>
              <a:t> DI </a:t>
            </a:r>
            <a:r>
              <a:rPr lang="en-US" sz="3200" dirty="0" err="1" smtClean="0">
                <a:latin typeface="Candara" pitchFamily="34" charset="0"/>
              </a:rPr>
              <a:t>UNS</a:t>
            </a:r>
            <a:endParaRPr lang="en-US" sz="3200" dirty="0">
              <a:latin typeface="Candara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609600" y="1219200"/>
            <a:ext cx="5334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 err="1" smtClean="0"/>
              <a:t>Januari</a:t>
            </a:r>
            <a:endParaRPr lang="en-US" sz="2400" kern="0" dirty="0" smtClean="0"/>
          </a:p>
          <a:p>
            <a:pPr>
              <a:buFont typeface="+mj-lt"/>
              <a:buAutoNum type="arabicPeriod"/>
            </a:pPr>
            <a:r>
              <a:rPr lang="en-US" sz="1800" kern="0" dirty="0" err="1" smtClean="0"/>
              <a:t>Asesor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melakukan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penilaian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terhadap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LKD</a:t>
            </a:r>
            <a:r>
              <a:rPr lang="en-US" sz="1800" kern="0" dirty="0" smtClean="0"/>
              <a:t> semester </a:t>
            </a:r>
            <a:r>
              <a:rPr lang="en-US" sz="1800" kern="0" dirty="0" err="1" smtClean="0"/>
              <a:t>sebelumnya</a:t>
            </a:r>
            <a:r>
              <a:rPr lang="en-US" sz="1800" kern="0" dirty="0" smtClean="0"/>
              <a:t>, </a:t>
            </a:r>
            <a:r>
              <a:rPr lang="en-US" sz="1800" kern="0" dirty="0" err="1" smtClean="0"/>
              <a:t>dan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memberikan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rekomendasi</a:t>
            </a:r>
            <a:endParaRPr lang="en-US" sz="1800" kern="0" dirty="0" smtClean="0"/>
          </a:p>
          <a:p>
            <a:pPr>
              <a:buFont typeface="+mj-lt"/>
              <a:buAutoNum type="arabicPeriod"/>
            </a:pPr>
            <a:r>
              <a:rPr lang="en-US" sz="1800" kern="0" dirty="0" smtClean="0"/>
              <a:t>Prodi </a:t>
            </a:r>
            <a:r>
              <a:rPr lang="en-US" sz="1800" kern="0" dirty="0" err="1" smtClean="0"/>
              <a:t>melakukan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rapat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pembagian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tugas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mengajar</a:t>
            </a:r>
            <a:r>
              <a:rPr lang="en-US" sz="1800" kern="0" dirty="0" smtClean="0"/>
              <a:t> semester </a:t>
            </a:r>
            <a:r>
              <a:rPr lang="en-US" sz="1800" kern="0" dirty="0" err="1" smtClean="0"/>
              <a:t>Peb-Juli</a:t>
            </a:r>
            <a:r>
              <a:rPr lang="en-US" sz="1800" kern="0" dirty="0" smtClean="0"/>
              <a:t>, </a:t>
            </a:r>
            <a:r>
              <a:rPr lang="en-US" sz="1800" kern="0" dirty="0" err="1" smtClean="0"/>
              <a:t>pembagian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tugas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pembimbingan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tugas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akhir</a:t>
            </a:r>
            <a:r>
              <a:rPr lang="en-US" sz="1800" kern="0" dirty="0" smtClean="0"/>
              <a:t>, </a:t>
            </a:r>
            <a:r>
              <a:rPr lang="en-US" sz="1800" kern="0" dirty="0" err="1" smtClean="0"/>
              <a:t>pembagian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tugas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pengujian</a:t>
            </a:r>
            <a:r>
              <a:rPr lang="en-US" sz="1800" kern="0" dirty="0" smtClean="0"/>
              <a:t>. </a:t>
            </a:r>
          </a:p>
          <a:p>
            <a:pPr>
              <a:buFont typeface="+mj-lt"/>
              <a:buAutoNum type="arabicPeriod"/>
            </a:pPr>
            <a:r>
              <a:rPr lang="en-US" sz="1800" kern="0" dirty="0" err="1" smtClean="0"/>
              <a:t>RG</a:t>
            </a:r>
            <a:r>
              <a:rPr lang="en-US" sz="1800" kern="0" dirty="0" smtClean="0"/>
              <a:t> Prodi </a:t>
            </a:r>
            <a:r>
              <a:rPr lang="en-US" sz="1800" kern="0" dirty="0" err="1" smtClean="0"/>
              <a:t>menyusun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rencana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penelitian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dan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PkM</a:t>
            </a:r>
            <a:r>
              <a:rPr lang="en-US" sz="1800" kern="0" dirty="0" smtClean="0"/>
              <a:t>. Prodi </a:t>
            </a:r>
            <a:r>
              <a:rPr lang="en-US" sz="1800" kern="0" dirty="0" err="1" smtClean="0"/>
              <a:t>memastikan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semua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dosen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wajib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terlibat</a:t>
            </a:r>
            <a:r>
              <a:rPr lang="en-US" sz="1800" kern="0" dirty="0" smtClean="0"/>
              <a:t> minimal </a:t>
            </a:r>
            <a:r>
              <a:rPr lang="en-US" sz="1800" kern="0" dirty="0" err="1" smtClean="0"/>
              <a:t>satu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penelitian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setiap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tahun</a:t>
            </a:r>
            <a:r>
              <a:rPr lang="en-US" sz="1800" kern="0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en-US" sz="1800" kern="0" dirty="0" smtClean="0"/>
              <a:t>Prodi </a:t>
            </a:r>
            <a:r>
              <a:rPr lang="en-US" sz="1800" kern="0" dirty="0" err="1" smtClean="0"/>
              <a:t>melakukan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pembagian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tugas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kepanitiaan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dalam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waktu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satu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tahun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berjalan</a:t>
            </a:r>
            <a:r>
              <a:rPr lang="en-US" sz="1800" kern="0" dirty="0" smtClean="0"/>
              <a:t>.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 smtClean="0"/>
              <a:t>(</a:t>
            </a:r>
            <a:r>
              <a:rPr lang="en-US" sz="1800" kern="0" dirty="0" err="1" smtClean="0"/>
              <a:t>pastikan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beban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kerja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dosen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pengajaran</a:t>
            </a:r>
            <a:r>
              <a:rPr lang="en-US" sz="1800" kern="0" dirty="0" smtClean="0"/>
              <a:t>+ </a:t>
            </a:r>
            <a:r>
              <a:rPr lang="en-US" sz="1800" kern="0" dirty="0" err="1" smtClean="0"/>
              <a:t>penelitian</a:t>
            </a:r>
            <a:r>
              <a:rPr lang="en-US" sz="1800" kern="0" dirty="0" smtClean="0"/>
              <a:t> min 9 </a:t>
            </a:r>
            <a:r>
              <a:rPr lang="en-US" sz="1800" kern="0" dirty="0" err="1" smtClean="0"/>
              <a:t>sks</a:t>
            </a:r>
            <a:r>
              <a:rPr lang="en-US" sz="1800" kern="0" dirty="0" smtClean="0"/>
              <a:t>, </a:t>
            </a:r>
            <a:r>
              <a:rPr lang="en-US" sz="1800" kern="0" dirty="0" err="1" smtClean="0"/>
              <a:t>ditambah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pengabdian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dan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tugas</a:t>
            </a:r>
            <a:r>
              <a:rPr lang="en-US" sz="1800" kern="0" dirty="0" smtClean="0"/>
              <a:t> lain min 12 </a:t>
            </a:r>
            <a:r>
              <a:rPr lang="en-US" sz="1800" kern="0" dirty="0" err="1" smtClean="0"/>
              <a:t>sks</a:t>
            </a:r>
            <a:r>
              <a:rPr lang="en-US" sz="1800" kern="0" dirty="0" smtClean="0"/>
              <a:t>!)</a:t>
            </a:r>
            <a:endParaRPr lang="en-US" sz="1800" kern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5242"/>
      </p:ext>
    </p:extLst>
  </p:cSld>
  <p:clrMapOvr>
    <a:masterClrMapping/>
  </p:clrMapOvr>
  <p:transition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>
                <a:latin typeface="Candara" pitchFamily="34" charset="0"/>
              </a:rPr>
              <a:t>TUJUAN ASESMEN</a:t>
            </a:r>
            <a:r>
              <a:rPr lang="id-ID" sz="3200" dirty="0">
                <a:latin typeface="Candara" pitchFamily="34" charset="0"/>
              </a:rPr>
              <a:t> BKD</a:t>
            </a:r>
            <a:endParaRPr lang="en-US" sz="3200" dirty="0">
              <a:latin typeface="Candar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9097311"/>
              </p:ext>
            </p:extLst>
          </p:nvPr>
        </p:nvGraphicFramePr>
        <p:xfrm>
          <a:off x="533399" y="1371600"/>
          <a:ext cx="8001001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1EBF391-4529-4A7F-A73A-D8BCD75205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66523B-8398-4921-A222-54F8F438727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88885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66523B-8398-4921-A222-54F8F438727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3581400" y="1143000"/>
            <a:ext cx="5334000" cy="5334000"/>
          </a:xfrm>
        </p:spPr>
        <p:txBody>
          <a:bodyPr/>
          <a:lstStyle/>
          <a:p>
            <a:r>
              <a:rPr lang="en-US" sz="2400" dirty="0" err="1" smtClean="0"/>
              <a:t>Pebruari</a:t>
            </a:r>
            <a:endParaRPr lang="en-US" sz="2400" dirty="0" smtClean="0"/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Perkuliahan</a:t>
            </a:r>
            <a:r>
              <a:rPr lang="en-US" sz="1800" dirty="0" smtClean="0"/>
              <a:t> </a:t>
            </a:r>
            <a:r>
              <a:rPr lang="en-US" sz="1800" dirty="0" err="1" smtClean="0"/>
              <a:t>sudah</a:t>
            </a:r>
            <a:r>
              <a:rPr lang="en-US" sz="1800" dirty="0" smtClean="0"/>
              <a:t> </a:t>
            </a:r>
            <a:r>
              <a:rPr lang="en-US" sz="1800" dirty="0" err="1" smtClean="0"/>
              <a:t>dimulai</a:t>
            </a:r>
            <a:r>
              <a:rPr lang="en-US" sz="1800" dirty="0" smtClean="0"/>
              <a:t>, admin </a:t>
            </a:r>
            <a:r>
              <a:rPr lang="en-US" sz="1800" dirty="0" err="1" smtClean="0"/>
              <a:t>prodi</a:t>
            </a:r>
            <a:r>
              <a:rPr lang="en-US" sz="1800" dirty="0" smtClean="0"/>
              <a:t> </a:t>
            </a:r>
            <a:r>
              <a:rPr lang="en-US" sz="1800" dirty="0" err="1" smtClean="0"/>
              <a:t>mengupload</a:t>
            </a:r>
            <a:r>
              <a:rPr lang="en-US" sz="1800" dirty="0" smtClean="0"/>
              <a:t> </a:t>
            </a:r>
            <a:r>
              <a:rPr lang="en-US" sz="1800" dirty="0" err="1" smtClean="0"/>
              <a:t>jadwal</a:t>
            </a:r>
            <a:r>
              <a:rPr lang="en-US" sz="1800" dirty="0" smtClean="0"/>
              <a:t> </a:t>
            </a:r>
            <a:r>
              <a:rPr lang="en-US" sz="1800" dirty="0" err="1" smtClean="0"/>
              <a:t>mengajar</a:t>
            </a:r>
            <a:r>
              <a:rPr lang="en-US" sz="1800" dirty="0" smtClean="0"/>
              <a:t> </a:t>
            </a:r>
            <a:r>
              <a:rPr lang="en-US" sz="1800" dirty="0" err="1" smtClean="0"/>
              <a:t>dosen</a:t>
            </a:r>
            <a:r>
              <a:rPr lang="en-US" sz="1800" dirty="0" smtClean="0"/>
              <a:t>, </a:t>
            </a:r>
            <a:r>
              <a:rPr lang="en-US" sz="1800" dirty="0" err="1" smtClean="0"/>
              <a:t>pembimbingan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pengujian</a:t>
            </a:r>
            <a:r>
              <a:rPr lang="en-US" sz="1800" dirty="0" smtClean="0"/>
              <a:t> di </a:t>
            </a:r>
            <a:r>
              <a:rPr lang="en-US" sz="1800" dirty="0" err="1" smtClean="0"/>
              <a:t>SIAKAD</a:t>
            </a:r>
            <a:r>
              <a:rPr lang="en-US" sz="1800" dirty="0" smtClean="0"/>
              <a:t>. </a:t>
            </a:r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RG</a:t>
            </a:r>
            <a:r>
              <a:rPr lang="en-US" sz="1800" dirty="0" smtClean="0"/>
              <a:t> </a:t>
            </a:r>
            <a:r>
              <a:rPr lang="en-US" sz="1800" dirty="0" err="1" smtClean="0"/>
              <a:t>memastikan</a:t>
            </a:r>
            <a:r>
              <a:rPr lang="en-US" sz="1800" dirty="0" smtClean="0"/>
              <a:t> </a:t>
            </a:r>
            <a:r>
              <a:rPr lang="en-US" sz="1800" dirty="0" err="1" smtClean="0"/>
              <a:t>semua</a:t>
            </a:r>
            <a:r>
              <a:rPr lang="en-US" sz="1800" dirty="0" smtClean="0"/>
              <a:t> </a:t>
            </a:r>
            <a:r>
              <a:rPr lang="en-US" sz="1800" dirty="0" err="1" smtClean="0"/>
              <a:t>tim</a:t>
            </a:r>
            <a:r>
              <a:rPr lang="en-US" sz="1800" dirty="0" smtClean="0"/>
              <a:t> </a:t>
            </a:r>
            <a:r>
              <a:rPr lang="en-US" sz="1800" dirty="0" err="1" smtClean="0"/>
              <a:t>peneliti</a:t>
            </a:r>
            <a:r>
              <a:rPr lang="en-US" sz="1800" dirty="0" smtClean="0"/>
              <a:t> </a:t>
            </a:r>
            <a:r>
              <a:rPr lang="en-US" sz="1800" dirty="0" err="1" smtClean="0"/>
              <a:t>sudah</a:t>
            </a:r>
            <a:r>
              <a:rPr lang="en-US" sz="1800" dirty="0" smtClean="0"/>
              <a:t> </a:t>
            </a:r>
            <a:r>
              <a:rPr lang="en-US" sz="1800" dirty="0" err="1" smtClean="0"/>
              <a:t>mengupload</a:t>
            </a:r>
            <a:r>
              <a:rPr lang="en-US" sz="1800" dirty="0" smtClean="0"/>
              <a:t> proposal </a:t>
            </a:r>
            <a:r>
              <a:rPr lang="en-US" sz="1800" dirty="0" err="1" smtClean="0"/>
              <a:t>penelitian</a:t>
            </a:r>
            <a:r>
              <a:rPr lang="en-US" sz="1800" dirty="0" smtClean="0"/>
              <a:t> </a:t>
            </a:r>
            <a:r>
              <a:rPr lang="en-US" sz="1800" dirty="0" err="1" smtClean="0"/>
              <a:t>sesuai</a:t>
            </a:r>
            <a:r>
              <a:rPr lang="en-US" sz="1800" dirty="0" smtClean="0"/>
              <a:t> skim </a:t>
            </a:r>
            <a:r>
              <a:rPr lang="en-US" sz="1800" dirty="0" err="1" smtClean="0"/>
              <a:t>hibah</a:t>
            </a:r>
            <a:r>
              <a:rPr lang="en-US" sz="1800" dirty="0" smtClean="0"/>
              <a:t> </a:t>
            </a:r>
            <a:r>
              <a:rPr lang="en-US" sz="1800" dirty="0" err="1" smtClean="0"/>
              <a:t>LPPM</a:t>
            </a:r>
            <a:r>
              <a:rPr lang="en-US" sz="1800" dirty="0" smtClean="0"/>
              <a:t> di </a:t>
            </a:r>
            <a:r>
              <a:rPr lang="en-US" sz="1800" dirty="0" err="1" smtClean="0"/>
              <a:t>laman</a:t>
            </a:r>
            <a:r>
              <a:rPr lang="en-US" sz="1800" dirty="0" smtClean="0"/>
              <a:t> iris.</a:t>
            </a:r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RG</a:t>
            </a:r>
            <a:r>
              <a:rPr lang="en-US" sz="1800" dirty="0" smtClean="0"/>
              <a:t> </a:t>
            </a:r>
            <a:r>
              <a:rPr lang="en-US" sz="1800" dirty="0" err="1" smtClean="0"/>
              <a:t>memastikan</a:t>
            </a:r>
            <a:r>
              <a:rPr lang="en-US" sz="1800" dirty="0" smtClean="0"/>
              <a:t> </a:t>
            </a:r>
            <a:r>
              <a:rPr lang="en-US" sz="1800" dirty="0" err="1" smtClean="0"/>
              <a:t>semua</a:t>
            </a:r>
            <a:r>
              <a:rPr lang="en-US" sz="1800" dirty="0" smtClean="0"/>
              <a:t> </a:t>
            </a:r>
            <a:r>
              <a:rPr lang="en-US" sz="1800" dirty="0" err="1" smtClean="0"/>
              <a:t>dosen</a:t>
            </a:r>
            <a:r>
              <a:rPr lang="en-US" sz="1800" dirty="0" smtClean="0"/>
              <a:t> </a:t>
            </a:r>
            <a:r>
              <a:rPr lang="en-US" sz="1800" dirty="0" err="1" smtClean="0"/>
              <a:t>anggota</a:t>
            </a:r>
            <a:r>
              <a:rPr lang="en-US" sz="1800" dirty="0" smtClean="0"/>
              <a:t> </a:t>
            </a:r>
            <a:r>
              <a:rPr lang="en-US" sz="1800" dirty="0" err="1" smtClean="0"/>
              <a:t>RG</a:t>
            </a:r>
            <a:r>
              <a:rPr lang="en-US" sz="1800" dirty="0" smtClean="0"/>
              <a:t> </a:t>
            </a:r>
            <a:r>
              <a:rPr lang="en-US" sz="1800" dirty="0" err="1" smtClean="0"/>
              <a:t>telah</a:t>
            </a:r>
            <a:r>
              <a:rPr lang="en-US" sz="1800" dirty="0" smtClean="0"/>
              <a:t> </a:t>
            </a:r>
            <a:r>
              <a:rPr lang="en-US" sz="1800" dirty="0" err="1" smtClean="0"/>
              <a:t>mengupload</a:t>
            </a:r>
            <a:r>
              <a:rPr lang="en-US" sz="1800" dirty="0" smtClean="0"/>
              <a:t> </a:t>
            </a:r>
            <a:r>
              <a:rPr lang="en-US" sz="1800" dirty="0" err="1" smtClean="0"/>
              <a:t>rencana</a:t>
            </a:r>
            <a:r>
              <a:rPr lang="en-US" sz="1800" dirty="0" smtClean="0"/>
              <a:t> </a:t>
            </a:r>
            <a:r>
              <a:rPr lang="en-US" sz="1800" dirty="0" err="1" smtClean="0"/>
              <a:t>pengabdian</a:t>
            </a:r>
            <a:r>
              <a:rPr lang="en-US" sz="1800" dirty="0" smtClean="0"/>
              <a:t> di iris (</a:t>
            </a:r>
            <a:r>
              <a:rPr lang="en-US" sz="1800" dirty="0" err="1" smtClean="0"/>
              <a:t>kecuali</a:t>
            </a:r>
            <a:r>
              <a:rPr lang="en-US" sz="1800" dirty="0" smtClean="0"/>
              <a:t> DT </a:t>
            </a:r>
            <a:r>
              <a:rPr lang="en-US" sz="1800" dirty="0" err="1" smtClean="0"/>
              <a:t>tugasnya</a:t>
            </a:r>
            <a:r>
              <a:rPr lang="en-US" sz="1800" dirty="0" smtClean="0"/>
              <a:t> </a:t>
            </a:r>
            <a:r>
              <a:rPr lang="en-US" sz="1800" dirty="0" err="1" smtClean="0"/>
              <a:t>sudah</a:t>
            </a:r>
            <a:r>
              <a:rPr lang="en-US" sz="1800" dirty="0" smtClean="0"/>
              <a:t> </a:t>
            </a:r>
            <a:r>
              <a:rPr lang="en-US" sz="1800" dirty="0" err="1" smtClean="0"/>
              <a:t>dinilai</a:t>
            </a:r>
            <a:r>
              <a:rPr lang="en-US" sz="1800" dirty="0" smtClean="0"/>
              <a:t> </a:t>
            </a:r>
            <a:r>
              <a:rPr lang="en-US" sz="1800" dirty="0" err="1" smtClean="0"/>
              <a:t>melaksanakan</a:t>
            </a:r>
            <a:r>
              <a:rPr lang="en-US" sz="1800" dirty="0" smtClean="0"/>
              <a:t> </a:t>
            </a:r>
            <a:r>
              <a:rPr lang="en-US" sz="1800" dirty="0" err="1" smtClean="0"/>
              <a:t>pengabdian</a:t>
            </a:r>
            <a:r>
              <a:rPr lang="en-US" sz="1800" dirty="0" smtClean="0"/>
              <a:t>).</a:t>
            </a:r>
          </a:p>
          <a:p>
            <a:pPr marL="0" indent="0">
              <a:buNone/>
            </a:pPr>
            <a:r>
              <a:rPr lang="en-US" sz="1800" dirty="0" smtClean="0"/>
              <a:t>(</a:t>
            </a:r>
            <a:r>
              <a:rPr lang="en-US" sz="1800" dirty="0" err="1" smtClean="0"/>
              <a:t>pastikan</a:t>
            </a:r>
            <a:r>
              <a:rPr lang="en-US" sz="1800" dirty="0" smtClean="0"/>
              <a:t> </a:t>
            </a:r>
            <a:r>
              <a:rPr lang="en-US" sz="1800" dirty="0" err="1" smtClean="0"/>
              <a:t>beban</a:t>
            </a:r>
            <a:r>
              <a:rPr lang="en-US" sz="1800" dirty="0" smtClean="0"/>
              <a:t> </a:t>
            </a:r>
            <a:r>
              <a:rPr lang="en-US" sz="1800" dirty="0" err="1" smtClean="0"/>
              <a:t>kerja</a:t>
            </a:r>
            <a:r>
              <a:rPr lang="en-US" sz="1800" dirty="0" smtClean="0"/>
              <a:t> </a:t>
            </a:r>
            <a:r>
              <a:rPr lang="en-US" sz="1800" dirty="0" err="1" smtClean="0"/>
              <a:t>dosen</a:t>
            </a:r>
            <a:r>
              <a:rPr lang="en-US" sz="1800" dirty="0" smtClean="0"/>
              <a:t> </a:t>
            </a:r>
            <a:r>
              <a:rPr lang="en-US" sz="1800" dirty="0" err="1" smtClean="0"/>
              <a:t>pengajaran</a:t>
            </a:r>
            <a:r>
              <a:rPr lang="en-US" sz="1800" dirty="0" smtClean="0"/>
              <a:t>+ </a:t>
            </a:r>
            <a:r>
              <a:rPr lang="en-US" sz="1800" dirty="0" err="1" smtClean="0"/>
              <a:t>penelitian</a:t>
            </a:r>
            <a:r>
              <a:rPr lang="en-US" sz="1800" dirty="0" smtClean="0"/>
              <a:t> min 9 </a:t>
            </a:r>
            <a:r>
              <a:rPr lang="en-US" sz="1800" dirty="0" err="1" smtClean="0"/>
              <a:t>sks</a:t>
            </a:r>
            <a:r>
              <a:rPr lang="en-US" sz="1800" dirty="0" smtClean="0"/>
              <a:t>, </a:t>
            </a:r>
            <a:r>
              <a:rPr lang="en-US" sz="1800" dirty="0" err="1" smtClean="0"/>
              <a:t>ditambah</a:t>
            </a:r>
            <a:r>
              <a:rPr lang="en-US" sz="1800" dirty="0" smtClean="0"/>
              <a:t> </a:t>
            </a:r>
            <a:r>
              <a:rPr lang="en-US" sz="1800" dirty="0" err="1" smtClean="0"/>
              <a:t>pengabdian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tugas</a:t>
            </a:r>
            <a:r>
              <a:rPr lang="en-US" sz="1800" dirty="0" smtClean="0"/>
              <a:t> lain min 12 </a:t>
            </a:r>
            <a:r>
              <a:rPr lang="en-US" sz="1800" dirty="0" err="1" smtClean="0"/>
              <a:t>sks</a:t>
            </a:r>
            <a:r>
              <a:rPr lang="en-US" sz="1800" dirty="0" smtClean="0"/>
              <a:t>!)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TIM </a:t>
            </a:r>
            <a:r>
              <a:rPr lang="en-US" sz="1800" dirty="0" err="1" smtClean="0"/>
              <a:t>BKD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menarik</a:t>
            </a:r>
            <a:r>
              <a:rPr lang="en-US" sz="1800" dirty="0" smtClean="0"/>
              <a:t> data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SIAKAD</a:t>
            </a:r>
            <a:r>
              <a:rPr lang="en-US" sz="1800" dirty="0" smtClean="0"/>
              <a:t>, IRIS, </a:t>
            </a:r>
            <a:r>
              <a:rPr lang="en-US" sz="1800" dirty="0" err="1" smtClean="0"/>
              <a:t>SIMPEG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SIREN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mengisi</a:t>
            </a:r>
            <a:r>
              <a:rPr lang="en-US" sz="1800" dirty="0" smtClean="0"/>
              <a:t> </a:t>
            </a:r>
            <a:r>
              <a:rPr lang="en-US" sz="1800" dirty="0" err="1" smtClean="0"/>
              <a:t>BKD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3204542"/>
      </p:ext>
    </p:extLst>
  </p:cSld>
  <p:clrMapOvr>
    <a:masterClrMapping/>
  </p:clrMapOvr>
  <p:transition>
    <p:pull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66523B-8398-4921-A222-54F8F438727E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609600" y="1070769"/>
            <a:ext cx="5334000" cy="5334000"/>
          </a:xfrm>
        </p:spPr>
        <p:txBody>
          <a:bodyPr/>
          <a:lstStyle/>
          <a:p>
            <a:r>
              <a:rPr lang="en-US" sz="2400" dirty="0" err="1" smtClean="0"/>
              <a:t>Maret</a:t>
            </a:r>
            <a:endParaRPr lang="en-US" sz="2400" dirty="0" smtClean="0"/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LPPM</a:t>
            </a:r>
            <a:r>
              <a:rPr lang="en-US" sz="1800" dirty="0" smtClean="0"/>
              <a:t> </a:t>
            </a:r>
            <a:r>
              <a:rPr lang="en-US" sz="1800" dirty="0" err="1" smtClean="0"/>
              <a:t>mengumumkan</a:t>
            </a:r>
            <a:r>
              <a:rPr lang="en-US" sz="1800" dirty="0" smtClean="0"/>
              <a:t> </a:t>
            </a:r>
            <a:r>
              <a:rPr lang="en-US" sz="1800" dirty="0" err="1" smtClean="0"/>
              <a:t>hibah</a:t>
            </a:r>
            <a:r>
              <a:rPr lang="en-US" sz="1800" dirty="0" smtClean="0"/>
              <a:t> </a:t>
            </a:r>
            <a:r>
              <a:rPr lang="en-US" sz="1800" dirty="0" err="1" smtClean="0"/>
              <a:t>penelitian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pengabdian</a:t>
            </a:r>
            <a:r>
              <a:rPr lang="en-US" sz="1800" dirty="0" smtClean="0"/>
              <a:t>, </a:t>
            </a:r>
            <a:r>
              <a:rPr lang="en-US" sz="1800" dirty="0" err="1" smtClean="0"/>
              <a:t>bagi</a:t>
            </a:r>
            <a:r>
              <a:rPr lang="en-US" sz="1800" dirty="0" smtClean="0"/>
              <a:t> proposal yang </a:t>
            </a:r>
            <a:r>
              <a:rPr lang="en-US" sz="1800" dirty="0" err="1" smtClean="0"/>
              <a:t>diterima</a:t>
            </a:r>
            <a:r>
              <a:rPr lang="en-US" sz="1800" dirty="0" smtClean="0"/>
              <a:t> </a:t>
            </a:r>
            <a:r>
              <a:rPr lang="en-US" sz="1800" dirty="0" err="1" smtClean="0"/>
              <a:t>lanjut</a:t>
            </a:r>
            <a:r>
              <a:rPr lang="en-US" sz="1800" dirty="0" smtClean="0"/>
              <a:t> </a:t>
            </a:r>
            <a:r>
              <a:rPr lang="en-US" sz="1800" dirty="0" err="1" smtClean="0"/>
              <a:t>penelitian</a:t>
            </a:r>
            <a:r>
              <a:rPr lang="en-US" sz="1800" dirty="0" smtClean="0"/>
              <a:t>, proposal yang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lolos</a:t>
            </a:r>
            <a:r>
              <a:rPr lang="en-US" sz="1800" dirty="0" smtClean="0"/>
              <a:t> </a:t>
            </a:r>
            <a:r>
              <a:rPr lang="en-US" sz="1800" dirty="0" err="1" smtClean="0"/>
              <a:t>dikembalikan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dosen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diperbaiki</a:t>
            </a:r>
            <a:r>
              <a:rPr lang="en-US" sz="1800" dirty="0" smtClean="0"/>
              <a:t> </a:t>
            </a:r>
            <a:r>
              <a:rPr lang="en-US" sz="1800" dirty="0" err="1" smtClean="0"/>
              <a:t>sesuai</a:t>
            </a:r>
            <a:r>
              <a:rPr lang="en-US" sz="1800" dirty="0" smtClean="0"/>
              <a:t> saran reviewer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diupload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laman</a:t>
            </a:r>
            <a:r>
              <a:rPr lang="en-US" sz="1800" dirty="0" smtClean="0"/>
              <a:t> iris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skem</a:t>
            </a:r>
            <a:r>
              <a:rPr lang="en-US" sz="1800" dirty="0" smtClean="0"/>
              <a:t> </a:t>
            </a:r>
            <a:r>
              <a:rPr lang="en-US" sz="1800" dirty="0" err="1" smtClean="0"/>
              <a:t>penelitian</a:t>
            </a:r>
            <a:r>
              <a:rPr lang="en-US" sz="1800" dirty="0" smtClean="0"/>
              <a:t> </a:t>
            </a:r>
            <a:r>
              <a:rPr lang="en-US" sz="1800" dirty="0" err="1" smtClean="0"/>
              <a:t>mandiri</a:t>
            </a:r>
            <a:r>
              <a:rPr lang="en-US" sz="1800" dirty="0" smtClean="0"/>
              <a:t> </a:t>
            </a:r>
            <a:r>
              <a:rPr lang="en-US" sz="1800" dirty="0" err="1" smtClean="0"/>
              <a:t>aktif</a:t>
            </a:r>
            <a:r>
              <a:rPr lang="en-US" sz="1800" dirty="0" smtClean="0"/>
              <a:t>. </a:t>
            </a:r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Dosen</a:t>
            </a:r>
            <a:r>
              <a:rPr lang="en-US" sz="1800" dirty="0" smtClean="0"/>
              <a:t> yang </a:t>
            </a:r>
            <a:r>
              <a:rPr lang="en-US" sz="1800" dirty="0" err="1" smtClean="0"/>
              <a:t>terlibat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penelitian</a:t>
            </a:r>
            <a:r>
              <a:rPr lang="en-US" sz="1800" dirty="0" smtClean="0"/>
              <a:t> di </a:t>
            </a:r>
            <a:r>
              <a:rPr lang="en-US" sz="1800" dirty="0" err="1" smtClean="0"/>
              <a:t>luar</a:t>
            </a:r>
            <a:r>
              <a:rPr lang="en-US" sz="1800" dirty="0" smtClean="0"/>
              <a:t> </a:t>
            </a:r>
            <a:r>
              <a:rPr lang="en-US" sz="1800" dirty="0" err="1" smtClean="0"/>
              <a:t>UNS</a:t>
            </a:r>
            <a:r>
              <a:rPr lang="en-US" sz="1800" dirty="0" smtClean="0"/>
              <a:t> </a:t>
            </a:r>
            <a:r>
              <a:rPr lang="en-US" sz="1800" dirty="0" err="1" smtClean="0"/>
              <a:t>wajib</a:t>
            </a:r>
            <a:r>
              <a:rPr lang="en-US" sz="1800" dirty="0" smtClean="0"/>
              <a:t> </a:t>
            </a:r>
            <a:r>
              <a:rPr lang="en-US" sz="1800" dirty="0" err="1" smtClean="0"/>
              <a:t>mengupload</a:t>
            </a:r>
            <a:r>
              <a:rPr lang="en-US" sz="1800" dirty="0" smtClean="0"/>
              <a:t> proposal </a:t>
            </a:r>
            <a:r>
              <a:rPr lang="en-US" sz="1800" dirty="0" err="1" smtClean="0"/>
              <a:t>penelitiannya</a:t>
            </a:r>
            <a:r>
              <a:rPr lang="en-US" sz="1800" dirty="0" smtClean="0"/>
              <a:t> di </a:t>
            </a:r>
            <a:r>
              <a:rPr lang="en-US" sz="1800" dirty="0" err="1" smtClean="0"/>
              <a:t>skem</a:t>
            </a:r>
            <a:r>
              <a:rPr lang="en-US" sz="1800" dirty="0" smtClean="0"/>
              <a:t> </a:t>
            </a:r>
            <a:r>
              <a:rPr lang="en-US" sz="1800" dirty="0" err="1" smtClean="0"/>
              <a:t>penelitian</a:t>
            </a:r>
            <a:r>
              <a:rPr lang="en-US" sz="1800" dirty="0" smtClean="0"/>
              <a:t> </a:t>
            </a:r>
            <a:r>
              <a:rPr lang="en-US" sz="1800" dirty="0" err="1" smtClean="0"/>
              <a:t>mandiri</a:t>
            </a:r>
            <a:r>
              <a:rPr lang="en-US" sz="1800" dirty="0" smtClean="0"/>
              <a:t> </a:t>
            </a:r>
            <a:r>
              <a:rPr lang="en-US" sz="1800" dirty="0" err="1" smtClean="0"/>
              <a:t>aktif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dirty="0" smtClean="0"/>
              <a:t>(</a:t>
            </a:r>
            <a:r>
              <a:rPr lang="en-US" sz="1800" dirty="0" err="1" smtClean="0"/>
              <a:t>pastikan</a:t>
            </a:r>
            <a:r>
              <a:rPr lang="en-US" sz="1800" dirty="0" smtClean="0"/>
              <a:t> </a:t>
            </a:r>
            <a:r>
              <a:rPr lang="en-US" sz="1800" dirty="0" err="1" smtClean="0"/>
              <a:t>beban</a:t>
            </a:r>
            <a:r>
              <a:rPr lang="en-US" sz="1800" dirty="0" smtClean="0"/>
              <a:t> </a:t>
            </a:r>
            <a:r>
              <a:rPr lang="en-US" sz="1800" dirty="0" err="1" smtClean="0"/>
              <a:t>kerja</a:t>
            </a:r>
            <a:r>
              <a:rPr lang="en-US" sz="1800" dirty="0" smtClean="0"/>
              <a:t> </a:t>
            </a:r>
            <a:r>
              <a:rPr lang="en-US" sz="1800" dirty="0" err="1" smtClean="0"/>
              <a:t>dosen</a:t>
            </a:r>
            <a:r>
              <a:rPr lang="en-US" sz="1800" dirty="0" smtClean="0"/>
              <a:t> </a:t>
            </a:r>
            <a:r>
              <a:rPr lang="en-US" sz="1800" dirty="0" err="1" smtClean="0"/>
              <a:t>pengajaran</a:t>
            </a:r>
            <a:r>
              <a:rPr lang="en-US" sz="1800" dirty="0" smtClean="0"/>
              <a:t>+ </a:t>
            </a:r>
            <a:r>
              <a:rPr lang="en-US" sz="1800" dirty="0" err="1" smtClean="0"/>
              <a:t>penelitian</a:t>
            </a:r>
            <a:r>
              <a:rPr lang="en-US" sz="1800" dirty="0" smtClean="0"/>
              <a:t> min 9 </a:t>
            </a:r>
            <a:r>
              <a:rPr lang="en-US" sz="1800" dirty="0" err="1" smtClean="0"/>
              <a:t>sks</a:t>
            </a:r>
            <a:r>
              <a:rPr lang="en-US" sz="1800" dirty="0" smtClean="0"/>
              <a:t>, </a:t>
            </a:r>
            <a:r>
              <a:rPr lang="en-US" sz="1800" dirty="0" err="1" smtClean="0"/>
              <a:t>ditambah</a:t>
            </a:r>
            <a:r>
              <a:rPr lang="en-US" sz="1800" dirty="0" smtClean="0"/>
              <a:t> </a:t>
            </a:r>
            <a:r>
              <a:rPr lang="en-US" sz="1800" dirty="0" err="1" smtClean="0"/>
              <a:t>pengabdian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tugas</a:t>
            </a:r>
            <a:r>
              <a:rPr lang="en-US" sz="1800" dirty="0" smtClean="0"/>
              <a:t> lain min 12 </a:t>
            </a:r>
            <a:r>
              <a:rPr lang="en-US" sz="1800" dirty="0" err="1" smtClean="0"/>
              <a:t>sks</a:t>
            </a:r>
            <a:r>
              <a:rPr lang="en-US" sz="1800" dirty="0" smtClean="0"/>
              <a:t>!)</a:t>
            </a:r>
          </a:p>
        </p:txBody>
      </p:sp>
    </p:spTree>
    <p:extLst>
      <p:ext uri="{BB962C8B-B14F-4D97-AF65-F5344CB8AC3E}">
        <p14:creationId xmlns:p14="http://schemas.microsoft.com/office/powerpoint/2010/main" val="615937240"/>
      </p:ext>
    </p:extLst>
  </p:cSld>
  <p:clrMapOvr>
    <a:masterClrMapping/>
  </p:clrMapOvr>
  <p:transition>
    <p:pull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7620000" cy="636587"/>
          </a:xfrm>
        </p:spPr>
        <p:txBody>
          <a:bodyPr>
            <a:normAutofit/>
          </a:bodyPr>
          <a:lstStyle/>
          <a:p>
            <a:pPr marL="838200" indent="-838200" eaLnBrk="1" hangingPunct="1">
              <a:defRPr/>
            </a:pPr>
            <a:r>
              <a:rPr lang="en-US" sz="3200" dirty="0" smtClean="0">
                <a:latin typeface="Candara" pitchFamily="34" charset="0"/>
              </a:rPr>
              <a:t>PROSES </a:t>
            </a:r>
            <a:r>
              <a:rPr lang="en-US" sz="3200" dirty="0" err="1" smtClean="0">
                <a:latin typeface="Candara" pitchFamily="34" charset="0"/>
              </a:rPr>
              <a:t>BKD</a:t>
            </a:r>
            <a:r>
              <a:rPr lang="en-US" sz="3200" dirty="0" smtClean="0">
                <a:latin typeface="Candara" pitchFamily="34" charset="0"/>
              </a:rPr>
              <a:t> DI </a:t>
            </a:r>
            <a:r>
              <a:rPr lang="en-US" sz="3200" dirty="0" err="1" smtClean="0">
                <a:latin typeface="Candara" pitchFamily="34" charset="0"/>
              </a:rPr>
              <a:t>UNS</a:t>
            </a:r>
            <a:endParaRPr lang="en-US" sz="3200" dirty="0">
              <a:latin typeface="Candar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5334000" cy="5334000"/>
          </a:xfrm>
        </p:spPr>
        <p:txBody>
          <a:bodyPr/>
          <a:lstStyle/>
          <a:p>
            <a:r>
              <a:rPr lang="en-US" sz="2400" dirty="0" err="1" smtClean="0"/>
              <a:t>Juli</a:t>
            </a:r>
            <a:endParaRPr lang="en-US" sz="2400" dirty="0" smtClean="0"/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Asesor</a:t>
            </a:r>
            <a:r>
              <a:rPr lang="en-US" sz="1800" dirty="0" smtClean="0"/>
              <a:t> </a:t>
            </a:r>
            <a:r>
              <a:rPr lang="en-US" sz="1800" dirty="0" err="1" smtClean="0"/>
              <a:t>melakukan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penilaian</a:t>
            </a:r>
            <a:r>
              <a:rPr lang="en-US" sz="1800" dirty="0" smtClean="0"/>
              <a:t> </a:t>
            </a:r>
            <a:r>
              <a:rPr lang="en-US" sz="1800" dirty="0" err="1" smtClean="0"/>
              <a:t>terhadap</a:t>
            </a:r>
            <a:r>
              <a:rPr lang="en-US" sz="1800" dirty="0" smtClean="0"/>
              <a:t> </a:t>
            </a:r>
            <a:r>
              <a:rPr lang="en-US" sz="1800" dirty="0" err="1" smtClean="0"/>
              <a:t>LKD</a:t>
            </a:r>
            <a:r>
              <a:rPr lang="en-US" sz="1800" dirty="0" smtClean="0"/>
              <a:t> semester </a:t>
            </a:r>
            <a:r>
              <a:rPr lang="en-US" sz="1800" dirty="0" err="1" smtClean="0"/>
              <a:t>sebelumnya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memberikan</a:t>
            </a:r>
            <a:r>
              <a:rPr lang="en-US" sz="1800" dirty="0" smtClean="0"/>
              <a:t> </a:t>
            </a:r>
            <a:r>
              <a:rPr lang="en-US" sz="1800" dirty="0" err="1" smtClean="0"/>
              <a:t>rekomendasi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Prodi </a:t>
            </a:r>
            <a:r>
              <a:rPr lang="en-US" sz="1800" dirty="0" err="1" smtClean="0"/>
              <a:t>melakukan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rapat</a:t>
            </a:r>
            <a:r>
              <a:rPr lang="en-US" sz="1800" dirty="0" smtClean="0"/>
              <a:t> </a:t>
            </a:r>
            <a:r>
              <a:rPr lang="en-US" sz="1800" dirty="0" err="1" smtClean="0"/>
              <a:t>pembagian</a:t>
            </a:r>
            <a:r>
              <a:rPr lang="en-US" sz="1800" dirty="0" smtClean="0"/>
              <a:t> </a:t>
            </a:r>
            <a:r>
              <a:rPr lang="en-US" sz="1800" dirty="0" err="1" smtClean="0"/>
              <a:t>tugas</a:t>
            </a:r>
            <a:r>
              <a:rPr lang="en-US" sz="1800" dirty="0" smtClean="0"/>
              <a:t> </a:t>
            </a:r>
            <a:r>
              <a:rPr lang="en-US" sz="1800" dirty="0" err="1" smtClean="0"/>
              <a:t>mengajar</a:t>
            </a:r>
            <a:r>
              <a:rPr lang="en-US" sz="1800" dirty="0" smtClean="0"/>
              <a:t> semester </a:t>
            </a:r>
            <a:r>
              <a:rPr lang="en-US" sz="1800" dirty="0" err="1" smtClean="0"/>
              <a:t>Agst</a:t>
            </a:r>
            <a:r>
              <a:rPr lang="en-US" sz="1800" dirty="0" smtClean="0"/>
              <a:t>-Jan, monitoring </a:t>
            </a:r>
            <a:r>
              <a:rPr lang="en-US" sz="1800" dirty="0" err="1" smtClean="0"/>
              <a:t>pembimbingan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pengujian</a:t>
            </a:r>
            <a:r>
              <a:rPr lang="en-US" sz="1800" dirty="0" smtClean="0"/>
              <a:t>. </a:t>
            </a:r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RG</a:t>
            </a:r>
            <a:r>
              <a:rPr lang="en-US" sz="1800" dirty="0" smtClean="0"/>
              <a:t> Prodi </a:t>
            </a:r>
            <a:r>
              <a:rPr lang="en-US" sz="1800" dirty="0" err="1" smtClean="0"/>
              <a:t>melakukan</a:t>
            </a:r>
            <a:r>
              <a:rPr lang="en-US" sz="1800" dirty="0" smtClean="0"/>
              <a:t> monitoring internal </a:t>
            </a:r>
            <a:r>
              <a:rPr lang="en-US" sz="1800" dirty="0" err="1" smtClean="0"/>
              <a:t>RG</a:t>
            </a:r>
            <a:r>
              <a:rPr lang="en-US" sz="1800" dirty="0" smtClean="0"/>
              <a:t> </a:t>
            </a:r>
            <a:r>
              <a:rPr lang="en-US" sz="1800" dirty="0" err="1" smtClean="0"/>
              <a:t>pelaksanaan</a:t>
            </a:r>
            <a:r>
              <a:rPr lang="en-US" sz="1800" dirty="0" smtClean="0"/>
              <a:t> </a:t>
            </a:r>
            <a:r>
              <a:rPr lang="en-US" sz="1800" dirty="0" err="1" smtClean="0"/>
              <a:t>peneltian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pengabdian</a:t>
            </a:r>
            <a:r>
              <a:rPr lang="en-US" sz="1800" dirty="0" smtClean="0"/>
              <a:t> </a:t>
            </a:r>
            <a:r>
              <a:rPr lang="en-US" sz="1800" dirty="0" err="1" smtClean="0"/>
              <a:t>sebelum</a:t>
            </a:r>
            <a:r>
              <a:rPr lang="en-US" sz="1800" dirty="0" smtClean="0"/>
              <a:t> </a:t>
            </a:r>
            <a:r>
              <a:rPr lang="en-US" sz="1800" dirty="0" err="1" smtClean="0"/>
              <a:t>dimonev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UNS.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Prodi </a:t>
            </a:r>
            <a:r>
              <a:rPr lang="en-US" sz="1800" dirty="0" err="1" smtClean="0"/>
              <a:t>melakukan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pembagian</a:t>
            </a:r>
            <a:r>
              <a:rPr lang="en-US" sz="1800" dirty="0" smtClean="0"/>
              <a:t> </a:t>
            </a:r>
            <a:r>
              <a:rPr lang="en-US" sz="1800" dirty="0" err="1" smtClean="0"/>
              <a:t>tugas</a:t>
            </a:r>
            <a:r>
              <a:rPr lang="en-US" sz="1800" dirty="0" smtClean="0"/>
              <a:t> </a:t>
            </a:r>
            <a:r>
              <a:rPr lang="en-US" sz="1800" dirty="0" err="1" smtClean="0"/>
              <a:t>kepanitiaan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waktu</a:t>
            </a:r>
            <a:r>
              <a:rPr lang="en-US" sz="1800" dirty="0" smtClean="0"/>
              <a:t> </a:t>
            </a:r>
            <a:r>
              <a:rPr lang="en-US" sz="1800" dirty="0" err="1" smtClean="0"/>
              <a:t>satu</a:t>
            </a:r>
            <a:r>
              <a:rPr lang="en-US" sz="1800" dirty="0" smtClean="0"/>
              <a:t> </a:t>
            </a:r>
            <a:r>
              <a:rPr lang="en-US" sz="1800" dirty="0" err="1" smtClean="0"/>
              <a:t>tahun</a:t>
            </a:r>
            <a:r>
              <a:rPr lang="en-US" sz="1800" dirty="0" smtClean="0"/>
              <a:t> </a:t>
            </a:r>
            <a:r>
              <a:rPr lang="en-US" sz="1800" dirty="0" err="1" smtClean="0"/>
              <a:t>berjalan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dirty="0" smtClean="0"/>
              <a:t>(</a:t>
            </a:r>
            <a:r>
              <a:rPr lang="en-US" sz="1800" dirty="0" err="1" smtClean="0"/>
              <a:t>pastikan</a:t>
            </a:r>
            <a:r>
              <a:rPr lang="en-US" sz="1800" dirty="0" smtClean="0"/>
              <a:t> </a:t>
            </a:r>
            <a:r>
              <a:rPr lang="en-US" sz="1800" dirty="0" err="1" smtClean="0"/>
              <a:t>beban</a:t>
            </a:r>
            <a:r>
              <a:rPr lang="en-US" sz="1800" dirty="0" smtClean="0"/>
              <a:t> </a:t>
            </a:r>
            <a:r>
              <a:rPr lang="en-US" sz="1800" dirty="0" err="1" smtClean="0"/>
              <a:t>kerja</a:t>
            </a:r>
            <a:r>
              <a:rPr lang="en-US" sz="1800" dirty="0" smtClean="0"/>
              <a:t> </a:t>
            </a:r>
            <a:r>
              <a:rPr lang="en-US" sz="1800" dirty="0" err="1" smtClean="0"/>
              <a:t>dosen</a:t>
            </a:r>
            <a:r>
              <a:rPr lang="en-US" sz="1800" dirty="0" smtClean="0"/>
              <a:t> </a:t>
            </a:r>
            <a:r>
              <a:rPr lang="en-US" sz="1800" dirty="0" err="1" smtClean="0"/>
              <a:t>pengajaran</a:t>
            </a:r>
            <a:r>
              <a:rPr lang="en-US" sz="1800" dirty="0" smtClean="0"/>
              <a:t>+ </a:t>
            </a:r>
            <a:r>
              <a:rPr lang="en-US" sz="1800" dirty="0" err="1" smtClean="0"/>
              <a:t>penelitian</a:t>
            </a:r>
            <a:r>
              <a:rPr lang="en-US" sz="1800" dirty="0" smtClean="0"/>
              <a:t> min 9 </a:t>
            </a:r>
            <a:r>
              <a:rPr lang="en-US" sz="1800" dirty="0" err="1" smtClean="0"/>
              <a:t>sks</a:t>
            </a:r>
            <a:r>
              <a:rPr lang="en-US" sz="1800" dirty="0" smtClean="0"/>
              <a:t>, </a:t>
            </a:r>
            <a:r>
              <a:rPr lang="en-US" sz="1800" dirty="0" err="1" smtClean="0"/>
              <a:t>ditambah</a:t>
            </a:r>
            <a:r>
              <a:rPr lang="en-US" sz="1800" dirty="0" smtClean="0"/>
              <a:t> </a:t>
            </a:r>
            <a:r>
              <a:rPr lang="en-US" sz="1800" dirty="0" err="1" smtClean="0"/>
              <a:t>pengabdian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tugas</a:t>
            </a:r>
            <a:r>
              <a:rPr lang="en-US" sz="1800" dirty="0" smtClean="0"/>
              <a:t> lain min 12 </a:t>
            </a:r>
            <a:r>
              <a:rPr lang="en-US" sz="1800" dirty="0" err="1" smtClean="0"/>
              <a:t>sks</a:t>
            </a:r>
            <a:r>
              <a:rPr lang="en-US" sz="1800" dirty="0" smtClean="0"/>
              <a:t>!)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63157590"/>
      </p:ext>
    </p:extLst>
  </p:cSld>
  <p:clrMapOvr>
    <a:masterClrMapping/>
  </p:clrMapOvr>
  <p:transition>
    <p:pull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66523B-8398-4921-A222-54F8F438727E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3581400" y="1143000"/>
            <a:ext cx="5334000" cy="5334000"/>
          </a:xfrm>
        </p:spPr>
        <p:txBody>
          <a:bodyPr/>
          <a:lstStyle/>
          <a:p>
            <a:r>
              <a:rPr lang="en-US" sz="2400" dirty="0" err="1" smtClean="0"/>
              <a:t>Agustus</a:t>
            </a:r>
            <a:endParaRPr lang="en-US" sz="2400" dirty="0" smtClean="0"/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Perkuliahan</a:t>
            </a:r>
            <a:r>
              <a:rPr lang="en-US" sz="1800" dirty="0" smtClean="0"/>
              <a:t> </a:t>
            </a:r>
            <a:r>
              <a:rPr lang="en-US" sz="1800" dirty="0" err="1" smtClean="0"/>
              <a:t>sudah</a:t>
            </a:r>
            <a:r>
              <a:rPr lang="en-US" sz="1800" dirty="0" smtClean="0"/>
              <a:t> </a:t>
            </a:r>
            <a:r>
              <a:rPr lang="en-US" sz="1800" dirty="0" err="1" smtClean="0"/>
              <a:t>dimulai</a:t>
            </a:r>
            <a:r>
              <a:rPr lang="en-US" sz="1800" dirty="0" smtClean="0"/>
              <a:t>, admin </a:t>
            </a:r>
            <a:r>
              <a:rPr lang="en-US" sz="1800" dirty="0" err="1" smtClean="0"/>
              <a:t>prodi</a:t>
            </a:r>
            <a:r>
              <a:rPr lang="en-US" sz="1800" dirty="0" smtClean="0"/>
              <a:t> </a:t>
            </a:r>
            <a:r>
              <a:rPr lang="en-US" sz="1800" dirty="0" err="1" smtClean="0"/>
              <a:t>mengupload</a:t>
            </a:r>
            <a:r>
              <a:rPr lang="en-US" sz="1800" dirty="0" smtClean="0"/>
              <a:t> </a:t>
            </a:r>
            <a:r>
              <a:rPr lang="en-US" sz="1800" dirty="0" err="1" smtClean="0"/>
              <a:t>jadwal</a:t>
            </a:r>
            <a:r>
              <a:rPr lang="en-US" sz="1800" dirty="0" smtClean="0"/>
              <a:t> </a:t>
            </a:r>
            <a:r>
              <a:rPr lang="en-US" sz="1800" dirty="0" err="1" smtClean="0"/>
              <a:t>mengajar</a:t>
            </a:r>
            <a:r>
              <a:rPr lang="en-US" sz="1800" dirty="0" smtClean="0"/>
              <a:t> </a:t>
            </a:r>
            <a:r>
              <a:rPr lang="en-US" sz="1800" dirty="0" err="1" smtClean="0"/>
              <a:t>dosen</a:t>
            </a:r>
            <a:r>
              <a:rPr lang="en-US" sz="1800" dirty="0" smtClean="0"/>
              <a:t>, </a:t>
            </a:r>
            <a:r>
              <a:rPr lang="en-US" sz="1800" dirty="0" err="1" smtClean="0"/>
              <a:t>pembimbingan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pengujian</a:t>
            </a:r>
            <a:r>
              <a:rPr lang="en-US" sz="1800" dirty="0" smtClean="0"/>
              <a:t> di </a:t>
            </a:r>
            <a:r>
              <a:rPr lang="en-US" sz="1800" dirty="0" err="1" smtClean="0"/>
              <a:t>SIAKAD</a:t>
            </a:r>
            <a:r>
              <a:rPr lang="en-US" sz="1800" dirty="0" smtClean="0"/>
              <a:t>. </a:t>
            </a:r>
          </a:p>
          <a:p>
            <a:pPr marL="0" indent="0">
              <a:buNone/>
            </a:pPr>
            <a:r>
              <a:rPr lang="en-US" sz="1800" dirty="0" smtClean="0"/>
              <a:t>(</a:t>
            </a:r>
            <a:r>
              <a:rPr lang="en-US" sz="1800" dirty="0" err="1" smtClean="0"/>
              <a:t>pastikan</a:t>
            </a:r>
            <a:r>
              <a:rPr lang="en-US" sz="1800" dirty="0" smtClean="0"/>
              <a:t> </a:t>
            </a:r>
            <a:r>
              <a:rPr lang="en-US" sz="1800" dirty="0" err="1" smtClean="0"/>
              <a:t>beban</a:t>
            </a:r>
            <a:r>
              <a:rPr lang="en-US" sz="1800" dirty="0" smtClean="0"/>
              <a:t> </a:t>
            </a:r>
            <a:r>
              <a:rPr lang="en-US" sz="1800" dirty="0" err="1" smtClean="0"/>
              <a:t>kerja</a:t>
            </a:r>
            <a:r>
              <a:rPr lang="en-US" sz="1800" dirty="0" smtClean="0"/>
              <a:t> </a:t>
            </a:r>
            <a:r>
              <a:rPr lang="en-US" sz="1800" dirty="0" err="1" smtClean="0"/>
              <a:t>dosen</a:t>
            </a:r>
            <a:r>
              <a:rPr lang="en-US" sz="1800" dirty="0" smtClean="0"/>
              <a:t> </a:t>
            </a:r>
            <a:r>
              <a:rPr lang="en-US" sz="1800" dirty="0" err="1" smtClean="0"/>
              <a:t>pengajaran</a:t>
            </a:r>
            <a:r>
              <a:rPr lang="en-US" sz="1800" dirty="0" smtClean="0"/>
              <a:t>+ </a:t>
            </a:r>
            <a:r>
              <a:rPr lang="en-US" sz="1800" dirty="0" err="1" smtClean="0"/>
              <a:t>penelitian</a:t>
            </a:r>
            <a:r>
              <a:rPr lang="en-US" sz="1800" dirty="0" smtClean="0"/>
              <a:t> min 9 </a:t>
            </a:r>
            <a:r>
              <a:rPr lang="en-US" sz="1800" dirty="0" err="1" smtClean="0"/>
              <a:t>sks</a:t>
            </a:r>
            <a:r>
              <a:rPr lang="en-US" sz="1800" dirty="0" smtClean="0"/>
              <a:t>, </a:t>
            </a:r>
            <a:r>
              <a:rPr lang="en-US" sz="1800" dirty="0" err="1" smtClean="0"/>
              <a:t>ditambah</a:t>
            </a:r>
            <a:r>
              <a:rPr lang="en-US" sz="1800" dirty="0" smtClean="0"/>
              <a:t> </a:t>
            </a:r>
            <a:r>
              <a:rPr lang="en-US" sz="1800" dirty="0" err="1" smtClean="0"/>
              <a:t>pengabdian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tugas</a:t>
            </a:r>
            <a:r>
              <a:rPr lang="en-US" sz="1800" dirty="0" smtClean="0"/>
              <a:t> lain min 12 </a:t>
            </a:r>
            <a:r>
              <a:rPr lang="en-US" sz="1800" dirty="0" err="1" smtClean="0"/>
              <a:t>sks</a:t>
            </a:r>
            <a:r>
              <a:rPr lang="en-US" sz="1800" dirty="0" smtClean="0"/>
              <a:t>!)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TIM </a:t>
            </a:r>
            <a:r>
              <a:rPr lang="en-US" sz="1800" dirty="0" err="1" smtClean="0"/>
              <a:t>BKD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menarik</a:t>
            </a:r>
            <a:r>
              <a:rPr lang="en-US" sz="1800" dirty="0" smtClean="0"/>
              <a:t> data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SIAKAD</a:t>
            </a:r>
            <a:r>
              <a:rPr lang="en-US" sz="1800" dirty="0" smtClean="0"/>
              <a:t>, IRIS, </a:t>
            </a:r>
            <a:r>
              <a:rPr lang="en-US" sz="1800" dirty="0" err="1" smtClean="0"/>
              <a:t>SIMPEG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SIREN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mengisi</a:t>
            </a:r>
            <a:r>
              <a:rPr lang="en-US" sz="1800" dirty="0" smtClean="0"/>
              <a:t> </a:t>
            </a:r>
            <a:r>
              <a:rPr lang="en-US" sz="1800" dirty="0" err="1" smtClean="0"/>
              <a:t>BKD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65262565"/>
      </p:ext>
    </p:extLst>
  </p:cSld>
  <p:clrMapOvr>
    <a:masterClrMapping/>
  </p:clrMapOvr>
  <p:transition>
    <p:pull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66523B-8398-4921-A222-54F8F438727E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3581400" y="1143000"/>
            <a:ext cx="5334000" cy="5334000"/>
          </a:xfrm>
        </p:spPr>
        <p:txBody>
          <a:bodyPr/>
          <a:lstStyle/>
          <a:p>
            <a:r>
              <a:rPr lang="en-US" sz="2400" dirty="0" err="1" smtClean="0"/>
              <a:t>Oktober</a:t>
            </a:r>
            <a:endParaRPr lang="en-US" sz="24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TIM </a:t>
            </a:r>
            <a:r>
              <a:rPr lang="en-US" sz="1800" dirty="0" err="1" smtClean="0"/>
              <a:t>BKD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menarik</a:t>
            </a:r>
            <a:r>
              <a:rPr lang="en-US" sz="1800" dirty="0" smtClean="0"/>
              <a:t> data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sinta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iris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memantau</a:t>
            </a:r>
            <a:r>
              <a:rPr lang="en-US" sz="1800" dirty="0" smtClean="0"/>
              <a:t> </a:t>
            </a:r>
            <a:r>
              <a:rPr lang="en-US" sz="1800" dirty="0" err="1" smtClean="0"/>
              <a:t>kewajiban</a:t>
            </a:r>
            <a:r>
              <a:rPr lang="en-US" sz="1800" dirty="0" smtClean="0"/>
              <a:t> </a:t>
            </a:r>
            <a:r>
              <a:rPr lang="en-US" sz="1800" dirty="0" err="1" smtClean="0"/>
              <a:t>gurur</a:t>
            </a:r>
            <a:r>
              <a:rPr lang="en-US" sz="1800" dirty="0" smtClean="0"/>
              <a:t> </a:t>
            </a:r>
            <a:r>
              <a:rPr lang="en-US" sz="1800" dirty="0" err="1" smtClean="0"/>
              <a:t>besar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40553818"/>
      </p:ext>
    </p:extLst>
  </p:cSld>
  <p:clrMapOvr>
    <a:masterClrMapping/>
  </p:clrMapOvr>
  <p:transition>
    <p:pull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66523B-8398-4921-A222-54F8F438727E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8145" y="2967335"/>
            <a:ext cx="52277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TERIMAKASIH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0715487"/>
      </p:ext>
    </p:extLst>
  </p:cSld>
  <p:clrMapOvr>
    <a:masterClrMapping/>
  </p:clrMapOvr>
  <p:transition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7E24B5-4F09-43DF-BFB0-F3DCF2E53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128962"/>
            <a:ext cx="8229600" cy="600075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b="1" dirty="0"/>
              <a:t>REGULASI</a:t>
            </a:r>
            <a:endParaRPr lang="en-ID" sz="6000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167BE42-85FC-4E96-9D07-E0424CDE96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66523B-8398-4921-A222-54F8F438727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8ADAEFDF-7BD7-408A-A66B-03169907C0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295400"/>
            <a:ext cx="1672544" cy="155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6055397"/>
      </p:ext>
    </p:extLst>
  </p:cSld>
  <p:clrMapOvr>
    <a:masterClrMapping/>
  </p:clrMapOvr>
  <p:transition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7620000" cy="636587"/>
          </a:xfrm>
        </p:spPr>
        <p:txBody>
          <a:bodyPr/>
          <a:lstStyle/>
          <a:p>
            <a:pPr eaLnBrk="1" hangingPunct="1"/>
            <a:r>
              <a:rPr lang="en-US" dirty="0">
                <a:latin typeface="Candara" pitchFamily="34" charset="0"/>
              </a:rPr>
              <a:t>DASAR HUKUM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4C7A6F-E8B0-4A08-BC38-136E2770D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pPr lvl="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id-ID" sz="2300" dirty="0">
                <a:latin typeface="+mj-lt"/>
                <a:ea typeface="Times New Roman" panose="02020603050405020304" pitchFamily="18" charset="0"/>
              </a:rPr>
              <a:t>Undang-Undang Republik Indonesia Nomor 20 Tahun 2003 tentang Sistem Pendidikan Nasional;</a:t>
            </a:r>
          </a:p>
          <a:p>
            <a:pPr lvl="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id-ID" sz="2300" dirty="0">
                <a:latin typeface="+mj-lt"/>
                <a:ea typeface="Times New Roman" panose="02020603050405020304" pitchFamily="18" charset="0"/>
              </a:rPr>
              <a:t>Undang-Undang Republik Indonesia Nomor 14 Tahun 2005 tentang Guru dan Dosen;</a:t>
            </a:r>
          </a:p>
          <a:p>
            <a:pPr lvl="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id-ID" sz="2300" dirty="0">
                <a:latin typeface="+mj-lt"/>
                <a:ea typeface="Times New Roman" panose="02020603050405020304" pitchFamily="18" charset="0"/>
              </a:rPr>
              <a:t>Undang-undang Republik Indonesia Nomor 12 Tahun 2012 tentang Perguruan Tinggi;</a:t>
            </a:r>
          </a:p>
          <a:p>
            <a:pPr lvl="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id-ID" sz="2300" dirty="0">
                <a:latin typeface="+mj-lt"/>
                <a:ea typeface="Times New Roman" panose="02020603050405020304" pitchFamily="18" charset="0"/>
              </a:rPr>
              <a:t>Peraturan Pemerintah Republik Indonesia Nomor 37 Tahun 2009 tentang Dosen;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id-ID" sz="2300" dirty="0">
                <a:ea typeface="Times New Roman" panose="02020603050405020304" pitchFamily="18" charset="0"/>
              </a:rPr>
              <a:t>Peraturan Pemerintah Republik Indonesia Nomor 32 Tahun 2013 tentang Standar Nasional Pendidikan;</a:t>
            </a:r>
          </a:p>
          <a:p>
            <a:pPr lvl="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300" dirty="0" err="1">
                <a:ea typeface="Times New Roman" panose="02020603050405020304" pitchFamily="18" charset="0"/>
              </a:rPr>
              <a:t>Peraturan</a:t>
            </a:r>
            <a:r>
              <a:rPr lang="en-US" sz="2300" dirty="0">
                <a:ea typeface="Times New Roman" panose="02020603050405020304" pitchFamily="18" charset="0"/>
              </a:rPr>
              <a:t> Menteri </a:t>
            </a:r>
            <a:r>
              <a:rPr lang="en-US" sz="2300" dirty="0" err="1">
                <a:ea typeface="Times New Roman" panose="02020603050405020304" pitchFamily="18" charset="0"/>
              </a:rPr>
              <a:t>Pendayagunaan</a:t>
            </a:r>
            <a:r>
              <a:rPr lang="en-US" sz="2300" dirty="0"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ea typeface="Times New Roman" panose="02020603050405020304" pitchFamily="18" charset="0"/>
              </a:rPr>
              <a:t>Aparatur</a:t>
            </a:r>
            <a:r>
              <a:rPr lang="en-US" sz="2300" dirty="0">
                <a:ea typeface="Times New Roman" panose="02020603050405020304" pitchFamily="18" charset="0"/>
              </a:rPr>
              <a:t> Negara </a:t>
            </a:r>
            <a:r>
              <a:rPr lang="en-US" sz="2300" dirty="0" err="1">
                <a:ea typeface="Times New Roman" panose="02020603050405020304" pitchFamily="18" charset="0"/>
              </a:rPr>
              <a:t>dan</a:t>
            </a:r>
            <a:r>
              <a:rPr lang="en-US" sz="2300" dirty="0"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ea typeface="Times New Roman" panose="02020603050405020304" pitchFamily="18" charset="0"/>
              </a:rPr>
              <a:t>Reformasi</a:t>
            </a:r>
            <a:r>
              <a:rPr lang="en-US" sz="2300" dirty="0"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ea typeface="Times New Roman" panose="02020603050405020304" pitchFamily="18" charset="0"/>
              </a:rPr>
              <a:t>Birokrasi</a:t>
            </a:r>
            <a:r>
              <a:rPr lang="en-US" sz="2300" dirty="0"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ea typeface="Times New Roman" panose="02020603050405020304" pitchFamily="18" charset="0"/>
              </a:rPr>
              <a:t>Republik</a:t>
            </a:r>
            <a:r>
              <a:rPr lang="en-US" sz="2300" dirty="0">
                <a:ea typeface="Times New Roman" panose="02020603050405020304" pitchFamily="18" charset="0"/>
              </a:rPr>
              <a:t> Indonesia </a:t>
            </a:r>
            <a:r>
              <a:rPr lang="en-US" sz="2300" dirty="0" err="1">
                <a:ea typeface="Times New Roman" panose="02020603050405020304" pitchFamily="18" charset="0"/>
              </a:rPr>
              <a:t>Nomor</a:t>
            </a:r>
            <a:r>
              <a:rPr lang="en-US" sz="2300" dirty="0">
                <a:ea typeface="Times New Roman" panose="02020603050405020304" pitchFamily="18" charset="0"/>
              </a:rPr>
              <a:t> 17 </a:t>
            </a:r>
            <a:r>
              <a:rPr lang="en-US" sz="2300" dirty="0" err="1">
                <a:ea typeface="Times New Roman" panose="02020603050405020304" pitchFamily="18" charset="0"/>
              </a:rPr>
              <a:t>Tahun</a:t>
            </a:r>
            <a:r>
              <a:rPr lang="en-US" sz="2300" dirty="0">
                <a:ea typeface="Times New Roman" panose="02020603050405020304" pitchFamily="18" charset="0"/>
              </a:rPr>
              <a:t> 2013 </a:t>
            </a:r>
            <a:r>
              <a:rPr lang="en-US" sz="2300" dirty="0" err="1">
                <a:ea typeface="Times New Roman" panose="02020603050405020304" pitchFamily="18" charset="0"/>
              </a:rPr>
              <a:t>Tentang</a:t>
            </a:r>
            <a:r>
              <a:rPr lang="en-US" sz="2300" dirty="0"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ea typeface="Times New Roman" panose="02020603050405020304" pitchFamily="18" charset="0"/>
              </a:rPr>
              <a:t>Jabatan</a:t>
            </a:r>
            <a:r>
              <a:rPr lang="en-US" sz="2300" dirty="0"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ea typeface="Times New Roman" panose="02020603050405020304" pitchFamily="18" charset="0"/>
              </a:rPr>
              <a:t>Fungsional</a:t>
            </a:r>
            <a:r>
              <a:rPr lang="en-US" sz="2300" dirty="0"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ea typeface="Times New Roman" panose="02020603050405020304" pitchFamily="18" charset="0"/>
              </a:rPr>
              <a:t>Dosen</a:t>
            </a:r>
            <a:r>
              <a:rPr lang="en-US" sz="2300" dirty="0"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ea typeface="Times New Roman" panose="02020603050405020304" pitchFamily="18" charset="0"/>
              </a:rPr>
              <a:t>dan</a:t>
            </a:r>
            <a:r>
              <a:rPr lang="en-US" sz="2300" dirty="0"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ea typeface="Times New Roman" panose="02020603050405020304" pitchFamily="18" charset="0"/>
              </a:rPr>
              <a:t>Angka</a:t>
            </a:r>
            <a:r>
              <a:rPr lang="en-US" sz="2300" dirty="0"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ea typeface="Times New Roman" panose="02020603050405020304" pitchFamily="18" charset="0"/>
              </a:rPr>
              <a:t>Kreditnya</a:t>
            </a:r>
            <a:r>
              <a:rPr lang="en-US" sz="2300" dirty="0">
                <a:ea typeface="Times New Roman" panose="02020603050405020304" pitchFamily="18" charset="0"/>
              </a:rPr>
              <a:t>;</a:t>
            </a:r>
            <a:endParaRPr lang="id-ID" sz="2300" dirty="0">
              <a:ea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E06C50D-7569-40B0-8B55-2E412E4EAB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66523B-8398-4921-A222-54F8F438727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8C99365-254C-4A1F-9483-F83A4E9B34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909" y="914400"/>
            <a:ext cx="8354292" cy="59055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+mj-lt"/>
              <a:buAutoNum type="arabicPeriod" startAt="7"/>
            </a:pP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Permendikbud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No. 92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Tahun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2014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tentang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Petunjuk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Teknis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Pelaksanaan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Penilaian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Angka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Kredit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Jabatan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Fungsional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Dosen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+mj-lt"/>
              <a:buAutoNum type="arabicPeriod" startAt="7"/>
            </a:pP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Permenristekdikti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No. 44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Tahun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2015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tentang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Standar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Nasional Pendidikan Tinggi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+mj-lt"/>
              <a:buAutoNum type="arabicPeriod" startAt="7"/>
            </a:pPr>
            <a:r>
              <a:rPr lang="id-ID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Permenristekdik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No. 2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Tahun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2016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tentang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Perubahan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atas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Peraturan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Menteri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Riset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Teknologi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Pendidikan Tinggi No. 26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Tahun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2015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tentang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Registrasi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Pendidik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pada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Perguruan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Tinggi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+mj-lt"/>
              <a:buAutoNum type="arabicPeriod" startAt="7"/>
            </a:pPr>
            <a:r>
              <a:rPr lang="id-ID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Permenristekdik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</a:t>
            </a:r>
            <a:r>
              <a:rPr lang="id-ID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No. 100 Tahun 2016 Tentang Pendirian, Perubahan, Pembubaran PTN, dan Pendirian, Perubahan, Pencabutan Izin PTS.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 startAt="7"/>
            </a:pPr>
            <a:r>
              <a:rPr lang="id-ID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Permenristekdik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</a:t>
            </a:r>
            <a:r>
              <a:rPr lang="id-ID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d-ID" sz="2000" dirty="0">
                <a:ea typeface="Times New Roman" panose="02020603050405020304" pitchFamily="18" charset="0"/>
              </a:rPr>
              <a:t>No. 20 Tahun 2017 Tentang Tunjangan Profesi Dosen dan Tunjangan Kehormatan Profesor;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+mj-lt"/>
              <a:buAutoNum type="arabicPeriod" startAt="7"/>
            </a:pPr>
            <a:r>
              <a:rPr lang="id-ID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Permenristekdik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</a:t>
            </a:r>
            <a:r>
              <a:rPr lang="id-ID" sz="2000" dirty="0">
                <a:ea typeface="Times New Roman" panose="02020603050405020304" pitchFamily="18" charset="0"/>
              </a:rPr>
              <a:t> Nomor 51 Tahun 2017 tentang Sertifikasi Pendidik Untuk Dosen</a:t>
            </a:r>
            <a:r>
              <a:rPr lang="id-ID" sz="2000" dirty="0" smtClean="0">
                <a:ea typeface="Times New Roman" panose="02020603050405020304" pitchFamily="18" charset="0"/>
              </a:rPr>
              <a:t>.</a:t>
            </a:r>
            <a:endParaRPr lang="en-US" sz="2000" dirty="0" smtClean="0"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+mj-lt"/>
              <a:buAutoNum type="arabicPeriod" startAt="7"/>
            </a:pP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Permenristekdikti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Nomor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50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Tahun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2018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tentang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Perubahan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Atas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Peraturan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Menteri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Riset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Teknologi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Dan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Pendidikan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Tinggi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Nomor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44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Tahun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2015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Tentang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Standar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Nasional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Pendidikan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Tinggi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+mj-lt"/>
              <a:buAutoNum type="arabicPeriod" startAt="7"/>
            </a:pPr>
            <a:endParaRPr lang="en-US" sz="2400" dirty="0"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 startAt="7"/>
            </a:pPr>
            <a:endParaRPr lang="id-ID" sz="2400" dirty="0"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id-ID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C06C8B2-4B15-4508-AD7F-A8B1AAE988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66523B-8398-4921-A222-54F8F438727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60813"/>
      </p:ext>
    </p:extLst>
  </p:cSld>
  <p:clrMapOvr>
    <a:masterClrMapping/>
  </p:clrMapOvr>
  <p:transition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7E24B5-4F09-43DF-BFB0-F3DCF2E53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21998"/>
            <a:ext cx="8229600" cy="600075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/>
              <a:t>DEFINISI, KEDUDUKAN, PERAN DAN FUNGSI DOSEN</a:t>
            </a:r>
            <a:endParaRPr lang="en-ID" sz="44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D9532D-5E91-4B67-BB9A-B2D9E58DA5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66523B-8398-4921-A222-54F8F438727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800434"/>
      </p:ext>
    </p:extLst>
  </p:cSld>
  <p:clrMapOvr>
    <a:masterClrMapping/>
  </p:clrMapOvr>
  <p:transition>
    <p:pull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7231" y="1503740"/>
            <a:ext cx="8458200" cy="452431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id-ID" sz="2400" dirty="0">
              <a:latin typeface="+mn-lt"/>
            </a:endParaRPr>
          </a:p>
          <a:p>
            <a:pPr marL="514350" indent="-514350">
              <a:buAutoNum type="arabicPeriod"/>
            </a:pPr>
            <a:r>
              <a:rPr lang="id-ID" sz="2400" dirty="0">
                <a:solidFill>
                  <a:srgbClr val="0070C0"/>
                </a:solidFill>
                <a:latin typeface="+mn-lt"/>
              </a:rPr>
              <a:t>Guru</a:t>
            </a:r>
            <a:r>
              <a:rPr lang="id-ID" sz="2400" dirty="0">
                <a:latin typeface="+mn-lt"/>
              </a:rPr>
              <a:t> adalah </a:t>
            </a:r>
            <a:r>
              <a:rPr lang="id-ID" sz="2400" dirty="0">
                <a:solidFill>
                  <a:srgbClr val="0070C0"/>
                </a:solidFill>
                <a:latin typeface="+mn-lt"/>
              </a:rPr>
              <a:t>pendidik profesional </a:t>
            </a:r>
            <a:r>
              <a:rPr lang="id-ID" sz="2400" dirty="0">
                <a:latin typeface="+mn-lt"/>
              </a:rPr>
              <a:t>dengan </a:t>
            </a:r>
            <a:r>
              <a:rPr lang="id-ID" sz="2400" dirty="0">
                <a:solidFill>
                  <a:srgbClr val="0070C0"/>
                </a:solidFill>
                <a:latin typeface="+mn-lt"/>
              </a:rPr>
              <a:t>tugas utama</a:t>
            </a:r>
            <a:r>
              <a:rPr lang="en-US" sz="2400" dirty="0">
                <a:solidFill>
                  <a:srgbClr val="00B0F0"/>
                </a:solidFill>
                <a:latin typeface="+mn-lt"/>
              </a:rPr>
              <a:t> </a:t>
            </a:r>
            <a:r>
              <a:rPr lang="id-ID" sz="2400" dirty="0">
                <a:latin typeface="+mn-lt"/>
              </a:rPr>
              <a:t>mendidik, mengajar, membimbing, mengarahkan, melatih,</a:t>
            </a:r>
            <a:r>
              <a:rPr lang="en-US" sz="2400" dirty="0">
                <a:latin typeface="+mn-lt"/>
              </a:rPr>
              <a:t> </a:t>
            </a:r>
            <a:r>
              <a:rPr lang="id-ID" sz="2400" dirty="0">
                <a:latin typeface="+mn-lt"/>
              </a:rPr>
              <a:t>menilai, dan mengevaluasi peserta didik pada </a:t>
            </a:r>
            <a:r>
              <a:rPr lang="en-US" sz="2400" dirty="0">
                <a:latin typeface="+mn-lt"/>
              </a:rPr>
              <a:t>p</a:t>
            </a:r>
            <a:r>
              <a:rPr lang="id-ID" sz="2400" dirty="0">
                <a:latin typeface="+mn-lt"/>
              </a:rPr>
              <a:t>endidikan</a:t>
            </a:r>
            <a:r>
              <a:rPr lang="en-US" sz="2400" dirty="0">
                <a:latin typeface="+mn-lt"/>
              </a:rPr>
              <a:t> </a:t>
            </a:r>
            <a:r>
              <a:rPr lang="id-ID" sz="2400" dirty="0">
                <a:latin typeface="+mn-lt"/>
              </a:rPr>
              <a:t>anak usia dini jalur pendidikan formal, pendidikan dasar,</a:t>
            </a:r>
            <a:r>
              <a:rPr lang="en-US" sz="2400" dirty="0">
                <a:latin typeface="+mn-lt"/>
              </a:rPr>
              <a:t> </a:t>
            </a:r>
            <a:r>
              <a:rPr lang="id-ID" sz="2400" dirty="0">
                <a:latin typeface="+mn-lt"/>
              </a:rPr>
              <a:t>dan pendidikan menengah</a:t>
            </a:r>
          </a:p>
          <a:p>
            <a:pPr marL="514350" indent="-514350">
              <a:buAutoNum type="arabicPeriod"/>
            </a:pPr>
            <a:endParaRPr lang="id-ID" sz="2400" dirty="0">
              <a:latin typeface="+mn-lt"/>
            </a:endParaRPr>
          </a:p>
          <a:p>
            <a:pPr marL="514350" indent="-514350">
              <a:buAutoNum type="arabicPeriod"/>
            </a:pPr>
            <a:r>
              <a:rPr lang="id-ID" sz="2400" b="1" dirty="0">
                <a:solidFill>
                  <a:srgbClr val="FF0000"/>
                </a:solidFill>
                <a:latin typeface="+mn-lt"/>
              </a:rPr>
              <a:t>Dosen</a:t>
            </a:r>
            <a:r>
              <a:rPr lang="id-ID" sz="2400" dirty="0">
                <a:latin typeface="+mn-lt"/>
              </a:rPr>
              <a:t> adalah </a:t>
            </a:r>
            <a:r>
              <a:rPr lang="id-ID" sz="2400" dirty="0">
                <a:solidFill>
                  <a:srgbClr val="0070C0"/>
                </a:solidFill>
                <a:latin typeface="+mn-lt"/>
              </a:rPr>
              <a:t>pendidik profesional dan </a:t>
            </a:r>
            <a:r>
              <a:rPr lang="id-ID" sz="2400" b="1" dirty="0">
                <a:solidFill>
                  <a:srgbClr val="0070C0"/>
                </a:solidFill>
                <a:latin typeface="+mn-lt"/>
              </a:rPr>
              <a:t>ilmuwan </a:t>
            </a:r>
            <a:r>
              <a:rPr lang="id-ID" sz="2400" dirty="0">
                <a:latin typeface="+mn-lt"/>
              </a:rPr>
              <a:t>dengan</a:t>
            </a:r>
            <a:r>
              <a:rPr lang="en-US" sz="2400" dirty="0">
                <a:latin typeface="+mn-lt"/>
              </a:rPr>
              <a:t> </a:t>
            </a:r>
            <a:r>
              <a:rPr lang="id-ID" sz="2400" dirty="0">
                <a:solidFill>
                  <a:srgbClr val="0070C0"/>
                </a:solidFill>
                <a:latin typeface="+mn-lt"/>
              </a:rPr>
              <a:t>tugas utama </a:t>
            </a:r>
            <a:r>
              <a:rPr lang="id-ID" sz="2400" u="sng" dirty="0">
                <a:latin typeface="+mn-lt"/>
              </a:rPr>
              <a:t>mentransformasikan, mengembangkan, dan</a:t>
            </a:r>
            <a:r>
              <a:rPr lang="en-US" sz="2400" u="sng" dirty="0">
                <a:latin typeface="+mn-lt"/>
              </a:rPr>
              <a:t> </a:t>
            </a:r>
            <a:r>
              <a:rPr lang="id-ID" sz="2400" u="sng" dirty="0">
                <a:latin typeface="+mn-lt"/>
              </a:rPr>
              <a:t>menyebarluaskan ilmu pengetahuan, teknologi, dan seni</a:t>
            </a:r>
            <a:r>
              <a:rPr lang="en-US" sz="2400" u="sng" dirty="0">
                <a:latin typeface="+mn-lt"/>
              </a:rPr>
              <a:t> </a:t>
            </a:r>
            <a:r>
              <a:rPr lang="id-ID" sz="2400" u="sng" dirty="0">
                <a:latin typeface="+mn-lt"/>
              </a:rPr>
              <a:t>melalui pendidikan, penelitian, dan pengabdian kepada</a:t>
            </a:r>
            <a:r>
              <a:rPr lang="en-US" sz="2400" u="sng" dirty="0">
                <a:latin typeface="+mn-lt"/>
              </a:rPr>
              <a:t> </a:t>
            </a:r>
            <a:r>
              <a:rPr lang="id-ID" sz="2400" u="sng" dirty="0">
                <a:latin typeface="+mn-lt"/>
              </a:rPr>
              <a:t>masyarakat</a:t>
            </a:r>
            <a:endParaRPr lang="en-US" sz="2400" u="sng" dirty="0">
              <a:latin typeface="+mn-lt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76967C2C-8E55-4C21-82EE-5545F54CFB09}"/>
              </a:ext>
            </a:extLst>
          </p:cNvPr>
          <p:cNvSpPr txBox="1">
            <a:spLocks noChangeArrowheads="1"/>
          </p:cNvSpPr>
          <p:nvPr/>
        </p:nvSpPr>
        <p:spPr>
          <a:xfrm>
            <a:off x="447231" y="338256"/>
            <a:ext cx="7782369" cy="63658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EFEFE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EFEFE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EFEFE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EFEFE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EFEFE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EFEFE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EFEFE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EFEFE"/>
                </a:solidFill>
                <a:latin typeface="Arial" charset="0"/>
              </a:defRPr>
            </a:lvl9pPr>
          </a:lstStyle>
          <a:p>
            <a:r>
              <a:rPr lang="id-ID" sz="2800" dirty="0">
                <a:solidFill>
                  <a:schemeClr val="bg1"/>
                </a:solidFill>
              </a:rPr>
              <a:t>UU No. 14 Tahun 2005 Pasal (</a:t>
            </a:r>
            <a:r>
              <a:rPr lang="en-US" sz="2800" dirty="0">
                <a:solidFill>
                  <a:schemeClr val="bg1"/>
                </a:solidFill>
              </a:rPr>
              <a:t>1</a:t>
            </a:r>
            <a:r>
              <a:rPr lang="id-ID" sz="28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3045ED1-2FEC-44FB-BF04-B4CB841A69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02B7A7-8E7E-4707-AC88-41C578EB409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78F42106-9B81-4F56-8961-721D7C1AA3C3}"/>
              </a:ext>
            </a:extLst>
          </p:cNvPr>
          <p:cNvSpPr txBox="1">
            <a:spLocks/>
          </p:cNvSpPr>
          <p:nvPr/>
        </p:nvSpPr>
        <p:spPr>
          <a:xfrm>
            <a:off x="223615" y="1066800"/>
            <a:ext cx="8229600" cy="60007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3600" b="1" kern="0" dirty="0"/>
              <a:t>DEFINISI DOSEN</a:t>
            </a:r>
            <a:endParaRPr lang="en-ID" sz="3600" b="1" kern="0" dirty="0"/>
          </a:p>
        </p:txBody>
      </p:sp>
    </p:spTree>
    <p:extLst>
      <p:ext uri="{BB962C8B-B14F-4D97-AF65-F5344CB8AC3E}">
        <p14:creationId xmlns:p14="http://schemas.microsoft.com/office/powerpoint/2010/main" val="1541191311"/>
      </p:ext>
    </p:extLst>
  </p:cSld>
  <p:clrMapOvr>
    <a:masterClrMapping/>
  </p:clrMapOvr>
  <p:transition>
    <p:pull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1086" y="2216328"/>
            <a:ext cx="846124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d-ID" sz="2400" dirty="0"/>
          </a:p>
          <a:p>
            <a:pPr marL="514350" indent="-514350">
              <a:buAutoNum type="arabicParenBoth"/>
            </a:pPr>
            <a:r>
              <a:rPr lang="id-ID" sz="2400" dirty="0">
                <a:solidFill>
                  <a:srgbClr val="0070C0"/>
                </a:solidFill>
              </a:rPr>
              <a:t>Dosen mempunyai </a:t>
            </a:r>
            <a:r>
              <a:rPr lang="id-ID" sz="2400" dirty="0">
                <a:solidFill>
                  <a:srgbClr val="FF0000"/>
                </a:solidFill>
              </a:rPr>
              <a:t>kedudukan</a:t>
            </a:r>
            <a:r>
              <a:rPr lang="id-ID" sz="2400" dirty="0">
                <a:solidFill>
                  <a:srgbClr val="00B0F0"/>
                </a:solidFill>
              </a:rPr>
              <a:t> </a:t>
            </a:r>
            <a:r>
              <a:rPr lang="id-ID" sz="2400" dirty="0">
                <a:solidFill>
                  <a:srgbClr val="0070C0"/>
                </a:solidFill>
              </a:rPr>
              <a:t>sebagai </a:t>
            </a:r>
            <a:r>
              <a:rPr lang="id-ID" sz="2400" u="sng" dirty="0">
                <a:solidFill>
                  <a:srgbClr val="0070C0"/>
                </a:solidFill>
              </a:rPr>
              <a:t>tenaga profesional</a:t>
            </a:r>
            <a:r>
              <a:rPr lang="en-US" sz="2400" u="sng" dirty="0">
                <a:solidFill>
                  <a:srgbClr val="0070C0"/>
                </a:solidFill>
              </a:rPr>
              <a:t> </a:t>
            </a:r>
            <a:r>
              <a:rPr lang="id-ID" sz="2400" u="sng" dirty="0">
                <a:solidFill>
                  <a:srgbClr val="0070C0"/>
                </a:solidFill>
              </a:rPr>
              <a:t>pada jenjang pendidikan tinggi</a:t>
            </a:r>
            <a:r>
              <a:rPr lang="id-ID" sz="2400" dirty="0">
                <a:solidFill>
                  <a:srgbClr val="0070C0"/>
                </a:solidFill>
              </a:rPr>
              <a:t> </a:t>
            </a:r>
            <a:r>
              <a:rPr lang="id-ID" sz="2400" dirty="0"/>
              <a:t>yang diangkat sesuai dengan</a:t>
            </a:r>
            <a:r>
              <a:rPr lang="en-US" sz="2400" dirty="0"/>
              <a:t> </a:t>
            </a:r>
            <a:r>
              <a:rPr lang="id-ID" sz="2400" dirty="0"/>
              <a:t>peraturan perundang-undangan</a:t>
            </a:r>
            <a:endParaRPr lang="en-US" sz="2400" dirty="0"/>
          </a:p>
          <a:p>
            <a:endParaRPr lang="id-ID" sz="2400" dirty="0"/>
          </a:p>
          <a:p>
            <a:pPr marL="461963" indent="-461963"/>
            <a:r>
              <a:rPr lang="id-ID" sz="2400" dirty="0"/>
              <a:t>(2) </a:t>
            </a:r>
            <a:r>
              <a:rPr lang="id-ID" sz="2400" u="sng" dirty="0">
                <a:solidFill>
                  <a:srgbClr val="0070C0"/>
                </a:solidFill>
              </a:rPr>
              <a:t>Pengakuan</a:t>
            </a:r>
            <a:r>
              <a:rPr lang="id-ID" sz="2400" dirty="0">
                <a:solidFill>
                  <a:srgbClr val="00B0F0"/>
                </a:solidFill>
              </a:rPr>
              <a:t> </a:t>
            </a:r>
            <a:r>
              <a:rPr lang="id-ID" sz="2400" dirty="0">
                <a:solidFill>
                  <a:srgbClr val="FF0000"/>
                </a:solidFill>
              </a:rPr>
              <a:t>kedudukan</a:t>
            </a:r>
            <a:r>
              <a:rPr lang="id-ID" sz="2400" dirty="0"/>
              <a:t> dosen sebagai tenaga profesional</a:t>
            </a:r>
            <a:r>
              <a:rPr lang="en-US" sz="2400" dirty="0"/>
              <a:t> </a:t>
            </a:r>
            <a:r>
              <a:rPr lang="id-ID" sz="2400" dirty="0"/>
              <a:t>sebagaimana dimaksud pada ayat (1) </a:t>
            </a:r>
            <a:r>
              <a:rPr lang="id-ID" sz="2400" dirty="0">
                <a:solidFill>
                  <a:srgbClr val="0070C0"/>
                </a:solidFill>
              </a:rPr>
              <a:t>dibuktikan</a:t>
            </a:r>
            <a:r>
              <a:rPr lang="id-ID" sz="2400" dirty="0"/>
              <a:t> dengan</a:t>
            </a:r>
            <a:r>
              <a:rPr lang="en-US" sz="2400" dirty="0"/>
              <a:t> </a:t>
            </a:r>
            <a:r>
              <a:rPr lang="id-ID" sz="2400" dirty="0">
                <a:solidFill>
                  <a:srgbClr val="0070C0"/>
                </a:solidFill>
              </a:rPr>
              <a:t>sertifikat pendidik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C23B4B9-3D75-4E94-BB97-22BF68875592}"/>
              </a:ext>
            </a:extLst>
          </p:cNvPr>
          <p:cNvSpPr/>
          <p:nvPr/>
        </p:nvSpPr>
        <p:spPr>
          <a:xfrm>
            <a:off x="461086" y="381000"/>
            <a:ext cx="78377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800" b="1" dirty="0">
                <a:solidFill>
                  <a:schemeClr val="bg1"/>
                </a:solidFill>
              </a:rPr>
              <a:t>UU No. 14 Tahun 2005 Pasal (</a:t>
            </a:r>
            <a:r>
              <a:rPr lang="en-US" sz="2800" b="1" dirty="0">
                <a:solidFill>
                  <a:schemeClr val="bg1"/>
                </a:solidFill>
              </a:rPr>
              <a:t>3</a:t>
            </a:r>
            <a:r>
              <a:rPr lang="id-ID" sz="2800" b="1" dirty="0">
                <a:solidFill>
                  <a:schemeClr val="bg1"/>
                </a:solidFill>
              </a:rPr>
              <a:t>):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7B141C9-7C27-4D83-BBE4-BBE5A170D9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02B7A7-8E7E-4707-AC88-41C578EB409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1116B6D0-D59C-47BC-8530-49A9571D44D8}"/>
              </a:ext>
            </a:extLst>
          </p:cNvPr>
          <p:cNvSpPr txBox="1">
            <a:spLocks/>
          </p:cNvSpPr>
          <p:nvPr/>
        </p:nvSpPr>
        <p:spPr>
          <a:xfrm>
            <a:off x="152400" y="1447800"/>
            <a:ext cx="8229600" cy="60007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3600" b="1" kern="0" dirty="0"/>
              <a:t>KEDUDUKAN DOSEN</a:t>
            </a:r>
            <a:endParaRPr lang="en-ID" sz="3600" b="1" kern="0" dirty="0"/>
          </a:p>
        </p:txBody>
      </p:sp>
    </p:spTree>
    <p:extLst>
      <p:ext uri="{BB962C8B-B14F-4D97-AF65-F5344CB8AC3E}">
        <p14:creationId xmlns:p14="http://schemas.microsoft.com/office/powerpoint/2010/main" val="3609096783"/>
      </p:ext>
    </p:extLst>
  </p:cSld>
  <p:clrMapOvr>
    <a:masterClrMapping/>
  </p:clrMapOvr>
  <p:transition>
    <p:pull dir="r"/>
  </p:transition>
</p:sld>
</file>

<file path=ppt/theme/theme1.xml><?xml version="1.0" encoding="utf-8"?>
<a:theme xmlns:a="http://schemas.openxmlformats.org/drawingml/2006/main" name="Theme1">
  <a:themeElements>
    <a:clrScheme name="Custom Design 1">
      <a:dk1>
        <a:srgbClr val="1D4940"/>
      </a:dk1>
      <a:lt1>
        <a:srgbClr val="FFFFFF"/>
      </a:lt1>
      <a:dk2>
        <a:srgbClr val="3F716F"/>
      </a:dk2>
      <a:lt2>
        <a:srgbClr val="C0C0C0"/>
      </a:lt2>
      <a:accent1>
        <a:srgbClr val="669E86"/>
      </a:accent1>
      <a:accent2>
        <a:srgbClr val="98C4AC"/>
      </a:accent2>
      <a:accent3>
        <a:srgbClr val="FFFFFF"/>
      </a:accent3>
      <a:accent4>
        <a:srgbClr val="173D35"/>
      </a:accent4>
      <a:accent5>
        <a:srgbClr val="B8CCC3"/>
      </a:accent5>
      <a:accent6>
        <a:srgbClr val="89B19B"/>
      </a:accent6>
      <a:hlink>
        <a:srgbClr val="8CA35F"/>
      </a:hlink>
      <a:folHlink>
        <a:srgbClr val="C1B05D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1D4940"/>
        </a:dk1>
        <a:lt1>
          <a:srgbClr val="FFFFFF"/>
        </a:lt1>
        <a:dk2>
          <a:srgbClr val="3F716F"/>
        </a:dk2>
        <a:lt2>
          <a:srgbClr val="C0C0C0"/>
        </a:lt2>
        <a:accent1>
          <a:srgbClr val="669E86"/>
        </a:accent1>
        <a:accent2>
          <a:srgbClr val="98C4AC"/>
        </a:accent2>
        <a:accent3>
          <a:srgbClr val="FFFFFF"/>
        </a:accent3>
        <a:accent4>
          <a:srgbClr val="173D35"/>
        </a:accent4>
        <a:accent5>
          <a:srgbClr val="B8CCC3"/>
        </a:accent5>
        <a:accent6>
          <a:srgbClr val="89B19B"/>
        </a:accent6>
        <a:hlink>
          <a:srgbClr val="8CA35F"/>
        </a:hlink>
        <a:folHlink>
          <a:srgbClr val="C1B05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E5D70"/>
        </a:dk1>
        <a:lt1>
          <a:srgbClr val="FFFFFF"/>
        </a:lt1>
        <a:dk2>
          <a:srgbClr val="333300"/>
        </a:dk2>
        <a:lt2>
          <a:srgbClr val="969696"/>
        </a:lt2>
        <a:accent1>
          <a:srgbClr val="DDB905"/>
        </a:accent1>
        <a:accent2>
          <a:srgbClr val="6BA919"/>
        </a:accent2>
        <a:accent3>
          <a:srgbClr val="FFFFFF"/>
        </a:accent3>
        <a:accent4>
          <a:srgbClr val="0A4E5F"/>
        </a:accent4>
        <a:accent5>
          <a:srgbClr val="EBD9AA"/>
        </a:accent5>
        <a:accent6>
          <a:srgbClr val="609916"/>
        </a:accent6>
        <a:hlink>
          <a:srgbClr val="DA8200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93575"/>
        </a:dk1>
        <a:lt1>
          <a:srgbClr val="FFFFFF"/>
        </a:lt1>
        <a:dk2>
          <a:srgbClr val="000066"/>
        </a:dk2>
        <a:lt2>
          <a:srgbClr val="808080"/>
        </a:lt2>
        <a:accent1>
          <a:srgbClr val="4B92E1"/>
        </a:accent1>
        <a:accent2>
          <a:srgbClr val="99CCFF"/>
        </a:accent2>
        <a:accent3>
          <a:srgbClr val="FFFFFF"/>
        </a:accent3>
        <a:accent4>
          <a:srgbClr val="062C63"/>
        </a:accent4>
        <a:accent5>
          <a:srgbClr val="B1C7EE"/>
        </a:accent5>
        <a:accent6>
          <a:srgbClr val="8AB9E7"/>
        </a:accent6>
        <a:hlink>
          <a:srgbClr val="0066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TIONLOAD 3">
  <a:themeElements>
    <a:clrScheme name="Benutzerdefiniert 2">
      <a:dk1>
        <a:sysClr val="windowText" lastClr="000000"/>
      </a:dk1>
      <a:lt1>
        <a:sysClr val="window" lastClr="FFFFFF"/>
      </a:lt1>
      <a:dk2>
        <a:srgbClr val="2C3E50"/>
      </a:dk2>
      <a:lt2>
        <a:srgbClr val="FFFFFF"/>
      </a:lt2>
      <a:accent1>
        <a:srgbClr val="3498DB"/>
      </a:accent1>
      <a:accent2>
        <a:srgbClr val="C8303F"/>
      </a:accent2>
      <a:accent3>
        <a:srgbClr val="9BBB59"/>
      </a:accent3>
      <a:accent4>
        <a:srgbClr val="FFC000"/>
      </a:accent4>
      <a:accent5>
        <a:srgbClr val="814993"/>
      </a:accent5>
      <a:accent6>
        <a:srgbClr val="45B1CB"/>
      </a:accent6>
      <a:hlink>
        <a:srgbClr val="7F7F7F"/>
      </a:hlink>
      <a:folHlink>
        <a:srgbClr val="7F7F7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56803</TotalTime>
  <Words>2268</Words>
  <Application>Microsoft Office PowerPoint</Application>
  <PresentationFormat>On-screen Show (4:3)</PresentationFormat>
  <Paragraphs>250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7" baseType="lpstr">
      <vt:lpstr>Arial</vt:lpstr>
      <vt:lpstr>Bebas Neue</vt:lpstr>
      <vt:lpstr>Calibri</vt:lpstr>
      <vt:lpstr>Calibri Light</vt:lpstr>
      <vt:lpstr>Candara</vt:lpstr>
      <vt:lpstr>Corbel</vt:lpstr>
      <vt:lpstr>Symbol</vt:lpstr>
      <vt:lpstr>Tahoma</vt:lpstr>
      <vt:lpstr>Times New Roman</vt:lpstr>
      <vt:lpstr>Wingdings</vt:lpstr>
      <vt:lpstr>Theme1</vt:lpstr>
      <vt:lpstr>PRESENTATIONLOAD 3</vt:lpstr>
      <vt:lpstr>SOSIALISASI BEBAN KERJA DOSEN  DALAM MELAKSANAKAN TRIDHARMA PERGURUAN TINGGI </vt:lpstr>
      <vt:lpstr>POKOK-POKOK ASESMEN BKD</vt:lpstr>
      <vt:lpstr>TUJUAN ASESMEN BKD</vt:lpstr>
      <vt:lpstr>PowerPoint Presentation</vt:lpstr>
      <vt:lpstr>DASAR HUKUM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Permenristekdik No. 100 Tahun 2016  Pasal 21 ayat (2) huruf h </vt:lpstr>
      <vt:lpstr>PowerPoint Presentation</vt:lpstr>
      <vt:lpstr>PowerPoint Presentation</vt:lpstr>
      <vt:lpstr>Permenristekdikti No. 20 tahun 2017 pasal (2)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PERIODE DAN PELAKSANA ASESMEN BKD DI UNS</vt:lpstr>
      <vt:lpstr>BKD di UNS</vt:lpstr>
      <vt:lpstr>TEKNIS PROSES BKD DI UNS</vt:lpstr>
      <vt:lpstr>PowerPoint Presentation</vt:lpstr>
      <vt:lpstr>PowerPoint Presentation</vt:lpstr>
      <vt:lpstr>PROSES BKD DI UNS</vt:lpstr>
      <vt:lpstr>PowerPoint Presentation</vt:lpstr>
      <vt:lpstr>PowerPoint Presentation</vt:lpstr>
      <vt:lpstr>PowerPoint Presentation</vt:lpstr>
    </vt:vector>
  </TitlesOfParts>
  <Company>FIKOM UNPAD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Prof. Engkus Kuswarno</dc:creator>
  <cp:lastModifiedBy>Sarwanto</cp:lastModifiedBy>
  <cp:revision>280</cp:revision>
  <dcterms:created xsi:type="dcterms:W3CDTF">2009-11-10T05:57:17Z</dcterms:created>
  <dcterms:modified xsi:type="dcterms:W3CDTF">2019-01-14T06:36:22Z</dcterms:modified>
</cp:coreProperties>
</file>