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/>
              <a:t>Contoh capture screen elearning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240" y="90805"/>
            <a:ext cx="11873865" cy="66763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202565"/>
            <a:ext cx="11476990" cy="64528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090" y="49530"/>
            <a:ext cx="12021820" cy="6759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" y="36830"/>
            <a:ext cx="12066270" cy="6784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25" y="63500"/>
            <a:ext cx="11969750" cy="6730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" y="15240"/>
            <a:ext cx="12141200" cy="68268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635"/>
            <a:ext cx="1219454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30" y="43180"/>
            <a:ext cx="12042140" cy="67710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WPS Presentation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SimSun</vt:lpstr>
      <vt:lpstr>Wingdings</vt:lpstr>
      <vt:lpstr/>
      <vt:lpstr>Arial Unicode MS</vt:lpstr>
      <vt:lpstr>Calibri Light</vt:lpstr>
      <vt:lpstr>Calibri</vt:lpstr>
      <vt:lpstr>Microsoft YaHei</vt:lpstr>
      <vt:lpstr>Liberation Mono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Contoh capture screen elearning</dc:title>
  <dc:creator>Hari</dc:creator>
  <cp:lastModifiedBy>Hari</cp:lastModifiedBy>
  <cp:revision>2</cp:revision>
  <dcterms:created xsi:type="dcterms:W3CDTF">2017-11-03T23:02:25Z</dcterms:created>
  <dcterms:modified xsi:type="dcterms:W3CDTF">2017-11-03T23:07:09Z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1033-10.2.0.5965</vt:lpwstr>
  </property>
</Properties>
</file>